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embeddedFontLst>
    <p:embeddedFont>
      <p:font typeface="Roboto Medium"/>
      <p:regular r:id="rId26"/>
      <p:bold r:id="rId27"/>
      <p:italic r:id="rId28"/>
      <p:boldItalic r:id="rId29"/>
    </p:embeddedFont>
    <p:embeddedFont>
      <p:font typeface="Roboto"/>
      <p:regular r:id="rId30"/>
      <p:bold r:id="rId31"/>
      <p:italic r:id="rId32"/>
      <p:boldItalic r:id="rId33"/>
    </p:embeddedFont>
    <p:embeddedFont>
      <p:font typeface="Poppins"/>
      <p:regular r:id="rId34"/>
      <p:bold r:id="rId35"/>
      <p:italic r:id="rId36"/>
      <p:boldItalic r:id="rId37"/>
    </p:embeddedFont>
    <p:embeddedFont>
      <p:font typeface="Poppins SemiBold"/>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2" roundtripDataSignature="AMtx7mjUU2bPhNLpiugdS3Th+zVQ0aKlo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oppinsSemiBold-italic.fntdata"/><Relationship Id="rId20" Type="http://schemas.openxmlformats.org/officeDocument/2006/relationships/slide" Target="slides/slide16.xml"/><Relationship Id="rId42" Type="http://customschemas.google.com/relationships/presentationmetadata" Target="metadata"/><Relationship Id="rId41" Type="http://schemas.openxmlformats.org/officeDocument/2006/relationships/font" Target="fonts/PoppinsSemiBold-bold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Medium-regular.fntdata"/><Relationship Id="rId25" Type="http://schemas.openxmlformats.org/officeDocument/2006/relationships/slide" Target="slides/slide21.xml"/><Relationship Id="rId28" Type="http://schemas.openxmlformats.org/officeDocument/2006/relationships/font" Target="fonts/RobotoMedium-italic.fntdata"/><Relationship Id="rId27" Type="http://schemas.openxmlformats.org/officeDocument/2006/relationships/font" Target="fonts/RobotoMedium-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Medium-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7.xml"/><Relationship Id="rId33" Type="http://schemas.openxmlformats.org/officeDocument/2006/relationships/font" Target="fonts/Roboto-boldItalic.fntdata"/><Relationship Id="rId10" Type="http://schemas.openxmlformats.org/officeDocument/2006/relationships/slide" Target="slides/slide6.xml"/><Relationship Id="rId32" Type="http://schemas.openxmlformats.org/officeDocument/2006/relationships/font" Target="fonts/Roboto-italic.fntdata"/><Relationship Id="rId13" Type="http://schemas.openxmlformats.org/officeDocument/2006/relationships/slide" Target="slides/slide9.xml"/><Relationship Id="rId35" Type="http://schemas.openxmlformats.org/officeDocument/2006/relationships/font" Target="fonts/Poppins-bold.fntdata"/><Relationship Id="rId12" Type="http://schemas.openxmlformats.org/officeDocument/2006/relationships/slide" Target="slides/slide8.xml"/><Relationship Id="rId34" Type="http://schemas.openxmlformats.org/officeDocument/2006/relationships/font" Target="fonts/Poppins-regular.fntdata"/><Relationship Id="rId15" Type="http://schemas.openxmlformats.org/officeDocument/2006/relationships/slide" Target="slides/slide11.xml"/><Relationship Id="rId37" Type="http://schemas.openxmlformats.org/officeDocument/2006/relationships/font" Target="fonts/Poppins-boldItalic.fntdata"/><Relationship Id="rId14" Type="http://schemas.openxmlformats.org/officeDocument/2006/relationships/slide" Target="slides/slide10.xml"/><Relationship Id="rId36" Type="http://schemas.openxmlformats.org/officeDocument/2006/relationships/font" Target="fonts/Poppins-italic.fntdata"/><Relationship Id="rId17" Type="http://schemas.openxmlformats.org/officeDocument/2006/relationships/slide" Target="slides/slide13.xml"/><Relationship Id="rId39" Type="http://schemas.openxmlformats.org/officeDocument/2006/relationships/font" Target="fonts/PoppinsSemiBold-bold.fntdata"/><Relationship Id="rId16" Type="http://schemas.openxmlformats.org/officeDocument/2006/relationships/slide" Target="slides/slide12.xml"/><Relationship Id="rId38" Type="http://schemas.openxmlformats.org/officeDocument/2006/relationships/font" Target="fonts/PoppinsSemiBold-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18f4ccefe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g118f4ccefe0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18f4ccefe0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g118f4ccefe0_0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19a33c49e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g119a33c49eb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d20787f18f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gd20787f18f_0_1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18f4ccefe0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g118f4ccefe0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18f4ccefe0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g118f4ccefe0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18f4ccefe0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g118f4ccefe0_0_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19a33c49e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g119a33c49eb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18f4ccefe0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g118f4ccefe0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18f4ccefe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118f4ccefe0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d20787f18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gd20787f18f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d20787f18f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gd20787f18f_0_1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d20787f18f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d20787f18f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18f4ccefe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g118f4ccefe0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19a33c49e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119a33c49e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18f4ccefe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g118f4ccefe0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19a33c49e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g119a33c49eb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8f4ccefe0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118f4ccefe0_0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osong 1">
  <p:cSld name="BLANK_1">
    <p:spTree>
      <p:nvGrpSpPr>
        <p:cNvPr id="9" name="Shape 9"/>
        <p:cNvGrpSpPr/>
        <p:nvPr/>
      </p:nvGrpSpPr>
      <p:grpSpPr>
        <a:xfrm>
          <a:off x="0" y="0"/>
          <a:ext cx="0" cy="0"/>
          <a:chOff x="0" y="0"/>
          <a:chExt cx="0" cy="0"/>
        </a:xfrm>
      </p:grpSpPr>
      <p:sp>
        <p:nvSpPr>
          <p:cNvPr id="10" name="Google Shape;10;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11" name="Google Shape;11;p6"/>
          <p:cNvPicPr preferRelativeResize="0"/>
          <p:nvPr/>
        </p:nvPicPr>
        <p:blipFill rotWithShape="1">
          <a:blip r:embed="rId2">
            <a:alphaModFix/>
          </a:blip>
          <a:srcRect b="0" l="0" r="0" t="0"/>
          <a:stretch/>
        </p:blipFill>
        <p:spPr>
          <a:xfrm>
            <a:off x="0" y="0"/>
            <a:ext cx="9144003" cy="5143478"/>
          </a:xfrm>
          <a:prstGeom prst="rect">
            <a:avLst/>
          </a:prstGeom>
          <a:noFill/>
          <a:ln>
            <a:noFill/>
          </a:ln>
        </p:spPr>
      </p:pic>
      <p:sp>
        <p:nvSpPr>
          <p:cNvPr id="12" name="Google Shape;12;p6"/>
          <p:cNvSpPr txBox="1"/>
          <p:nvPr>
            <p:ph idx="1" type="subTitle"/>
          </p:nvPr>
        </p:nvSpPr>
        <p:spPr>
          <a:xfrm>
            <a:off x="3421575" y="2522575"/>
            <a:ext cx="5379300" cy="795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3088C8"/>
              </a:buClr>
              <a:buSzPts val="4000"/>
              <a:buFont typeface="Poppins SemiBold"/>
              <a:buNone/>
              <a:defRPr sz="4000">
                <a:solidFill>
                  <a:srgbClr val="3088C8"/>
                </a:solidFill>
                <a:latin typeface="Poppins SemiBold"/>
                <a:ea typeface="Poppins SemiBold"/>
                <a:cs typeface="Poppins SemiBold"/>
                <a:sym typeface="Poppins SemiBold"/>
              </a:defRPr>
            </a:lvl1pPr>
            <a:lvl2pPr lvl="1"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2pPr>
            <a:lvl3pPr lvl="2"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3pPr>
            <a:lvl4pPr lvl="3"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4pPr>
            <a:lvl5pPr lvl="4"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5pPr>
            <a:lvl6pPr lvl="5"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6pPr>
            <a:lvl7pPr lvl="6"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7pPr>
            <a:lvl8pPr lvl="7"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8pPr>
            <a:lvl9pPr lvl="8"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9pPr>
          </a:lstStyle>
          <a:p/>
        </p:txBody>
      </p:sp>
      <p:sp>
        <p:nvSpPr>
          <p:cNvPr id="13" name="Google Shape;13;p6"/>
          <p:cNvSpPr txBox="1"/>
          <p:nvPr>
            <p:ph idx="2" type="subTitle"/>
          </p:nvPr>
        </p:nvSpPr>
        <p:spPr>
          <a:xfrm>
            <a:off x="3421575" y="1972975"/>
            <a:ext cx="5269200" cy="549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666666"/>
              </a:buClr>
              <a:buSzPts val="2500"/>
              <a:buFont typeface="Poppins SemiBold"/>
              <a:buNone/>
              <a:defRPr sz="2500">
                <a:solidFill>
                  <a:srgbClr val="666666"/>
                </a:solidFill>
                <a:latin typeface="Poppins SemiBold"/>
                <a:ea typeface="Poppins SemiBold"/>
                <a:cs typeface="Poppins SemiBold"/>
                <a:sym typeface="Poppins SemiBold"/>
              </a:defRPr>
            </a:lvl1pPr>
            <a:lvl2pPr lvl="1" algn="l">
              <a:lnSpc>
                <a:spcPct val="100000"/>
              </a:lnSpc>
              <a:spcBef>
                <a:spcPts val="0"/>
              </a:spcBef>
              <a:spcAft>
                <a:spcPts val="0"/>
              </a:spcAft>
              <a:buClr>
                <a:srgbClr val="666666"/>
              </a:buClr>
              <a:buSzPts val="2500"/>
              <a:buFont typeface="Poppins"/>
              <a:buNone/>
              <a:defRPr b="1" sz="2500">
                <a:solidFill>
                  <a:srgbClr val="666666"/>
                </a:solidFill>
                <a:latin typeface="Poppins"/>
                <a:ea typeface="Poppins"/>
                <a:cs typeface="Poppins"/>
                <a:sym typeface="Poppins"/>
              </a:defRPr>
            </a:lvl2pPr>
            <a:lvl3pPr lvl="2" algn="l">
              <a:lnSpc>
                <a:spcPct val="100000"/>
              </a:lnSpc>
              <a:spcBef>
                <a:spcPts val="0"/>
              </a:spcBef>
              <a:spcAft>
                <a:spcPts val="0"/>
              </a:spcAft>
              <a:buClr>
                <a:srgbClr val="666666"/>
              </a:buClr>
              <a:buSzPts val="2500"/>
              <a:buFont typeface="Poppins"/>
              <a:buNone/>
              <a:defRPr b="1" sz="2500">
                <a:solidFill>
                  <a:srgbClr val="666666"/>
                </a:solidFill>
                <a:latin typeface="Poppins"/>
                <a:ea typeface="Poppins"/>
                <a:cs typeface="Poppins"/>
                <a:sym typeface="Poppins"/>
              </a:defRPr>
            </a:lvl3pPr>
            <a:lvl4pPr lvl="3" algn="l">
              <a:lnSpc>
                <a:spcPct val="100000"/>
              </a:lnSpc>
              <a:spcBef>
                <a:spcPts val="0"/>
              </a:spcBef>
              <a:spcAft>
                <a:spcPts val="0"/>
              </a:spcAft>
              <a:buClr>
                <a:srgbClr val="666666"/>
              </a:buClr>
              <a:buSzPts val="2500"/>
              <a:buFont typeface="Poppins"/>
              <a:buNone/>
              <a:defRPr b="1" sz="2500">
                <a:solidFill>
                  <a:srgbClr val="666666"/>
                </a:solidFill>
                <a:latin typeface="Poppins"/>
                <a:ea typeface="Poppins"/>
                <a:cs typeface="Poppins"/>
                <a:sym typeface="Poppins"/>
              </a:defRPr>
            </a:lvl4pPr>
            <a:lvl5pPr lvl="4" algn="l">
              <a:lnSpc>
                <a:spcPct val="100000"/>
              </a:lnSpc>
              <a:spcBef>
                <a:spcPts val="0"/>
              </a:spcBef>
              <a:spcAft>
                <a:spcPts val="0"/>
              </a:spcAft>
              <a:buClr>
                <a:srgbClr val="666666"/>
              </a:buClr>
              <a:buSzPts val="2500"/>
              <a:buFont typeface="Poppins"/>
              <a:buNone/>
              <a:defRPr b="1" sz="2500">
                <a:solidFill>
                  <a:srgbClr val="666666"/>
                </a:solidFill>
                <a:latin typeface="Poppins"/>
                <a:ea typeface="Poppins"/>
                <a:cs typeface="Poppins"/>
                <a:sym typeface="Poppins"/>
              </a:defRPr>
            </a:lvl5pPr>
            <a:lvl6pPr lvl="5" algn="l">
              <a:lnSpc>
                <a:spcPct val="100000"/>
              </a:lnSpc>
              <a:spcBef>
                <a:spcPts val="0"/>
              </a:spcBef>
              <a:spcAft>
                <a:spcPts val="0"/>
              </a:spcAft>
              <a:buClr>
                <a:srgbClr val="666666"/>
              </a:buClr>
              <a:buSzPts val="2500"/>
              <a:buFont typeface="Poppins"/>
              <a:buNone/>
              <a:defRPr b="1" sz="2500">
                <a:solidFill>
                  <a:srgbClr val="666666"/>
                </a:solidFill>
                <a:latin typeface="Poppins"/>
                <a:ea typeface="Poppins"/>
                <a:cs typeface="Poppins"/>
                <a:sym typeface="Poppins"/>
              </a:defRPr>
            </a:lvl6pPr>
            <a:lvl7pPr lvl="6" algn="l">
              <a:lnSpc>
                <a:spcPct val="100000"/>
              </a:lnSpc>
              <a:spcBef>
                <a:spcPts val="0"/>
              </a:spcBef>
              <a:spcAft>
                <a:spcPts val="0"/>
              </a:spcAft>
              <a:buClr>
                <a:srgbClr val="666666"/>
              </a:buClr>
              <a:buSzPts val="2500"/>
              <a:buFont typeface="Poppins"/>
              <a:buNone/>
              <a:defRPr b="1" sz="2500">
                <a:solidFill>
                  <a:srgbClr val="666666"/>
                </a:solidFill>
                <a:latin typeface="Poppins"/>
                <a:ea typeface="Poppins"/>
                <a:cs typeface="Poppins"/>
                <a:sym typeface="Poppins"/>
              </a:defRPr>
            </a:lvl7pPr>
            <a:lvl8pPr lvl="7" algn="l">
              <a:lnSpc>
                <a:spcPct val="100000"/>
              </a:lnSpc>
              <a:spcBef>
                <a:spcPts val="0"/>
              </a:spcBef>
              <a:spcAft>
                <a:spcPts val="0"/>
              </a:spcAft>
              <a:buClr>
                <a:srgbClr val="666666"/>
              </a:buClr>
              <a:buSzPts val="2500"/>
              <a:buFont typeface="Poppins"/>
              <a:buNone/>
              <a:defRPr b="1" sz="2500">
                <a:solidFill>
                  <a:srgbClr val="666666"/>
                </a:solidFill>
                <a:latin typeface="Poppins"/>
                <a:ea typeface="Poppins"/>
                <a:cs typeface="Poppins"/>
                <a:sym typeface="Poppins"/>
              </a:defRPr>
            </a:lvl8pPr>
            <a:lvl9pPr lvl="8" algn="l">
              <a:lnSpc>
                <a:spcPct val="100000"/>
              </a:lnSpc>
              <a:spcBef>
                <a:spcPts val="0"/>
              </a:spcBef>
              <a:spcAft>
                <a:spcPts val="0"/>
              </a:spcAft>
              <a:buClr>
                <a:srgbClr val="666666"/>
              </a:buClr>
              <a:buSzPts val="2500"/>
              <a:buFont typeface="Poppins"/>
              <a:buNone/>
              <a:defRPr b="1" sz="2500">
                <a:solidFill>
                  <a:srgbClr val="666666"/>
                </a:solidFill>
                <a:latin typeface="Poppins"/>
                <a:ea typeface="Poppins"/>
                <a:cs typeface="Poppins"/>
                <a:sym typeface="Poppins"/>
              </a:defRPr>
            </a:lvl9pPr>
          </a:lstStyle>
          <a:p/>
        </p:txBody>
      </p:sp>
      <p:cxnSp>
        <p:nvCxnSpPr>
          <p:cNvPr id="14" name="Google Shape;14;p6"/>
          <p:cNvCxnSpPr/>
          <p:nvPr/>
        </p:nvCxnSpPr>
        <p:spPr>
          <a:xfrm>
            <a:off x="3541400" y="2522575"/>
            <a:ext cx="1517700" cy="0"/>
          </a:xfrm>
          <a:prstGeom prst="straightConnector1">
            <a:avLst/>
          </a:prstGeom>
          <a:noFill/>
          <a:ln cap="flat" cmpd="sng" w="19050">
            <a:solidFill>
              <a:schemeClr val="accent4"/>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headline">
  <p:cSld name="ONE_COLUMN_TEXT">
    <p:spTree>
      <p:nvGrpSpPr>
        <p:cNvPr id="52" name="Shape 52"/>
        <p:cNvGrpSpPr/>
        <p:nvPr/>
      </p:nvGrpSpPr>
      <p:grpSpPr>
        <a:xfrm>
          <a:off x="0" y="0"/>
          <a:ext cx="0" cy="0"/>
          <a:chOff x="0" y="0"/>
          <a:chExt cx="0" cy="0"/>
        </a:xfrm>
      </p:grpSpPr>
      <p:sp>
        <p:nvSpPr>
          <p:cNvPr id="53" name="Google Shape;53;p1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9pPr>
          </a:lstStyle>
          <a:p/>
        </p:txBody>
      </p:sp>
      <p:sp>
        <p:nvSpPr>
          <p:cNvPr id="54" name="Google Shape;54;p1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5" name="Google Shape;55;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56" name="Google Shape;56;p15"/>
          <p:cNvPicPr preferRelativeResize="0"/>
          <p:nvPr/>
        </p:nvPicPr>
        <p:blipFill rotWithShape="1">
          <a:blip r:embed="rId2">
            <a:alphaModFix/>
          </a:blip>
          <a:srcRect b="0" l="0" r="0" t="0"/>
          <a:stretch/>
        </p:blipFill>
        <p:spPr>
          <a:xfrm>
            <a:off x="0" y="0"/>
            <a:ext cx="9144003" cy="5143510"/>
          </a:xfrm>
          <a:prstGeom prst="rect">
            <a:avLst/>
          </a:prstGeom>
          <a:noFill/>
          <a:ln>
            <a:noFill/>
          </a:ln>
        </p:spPr>
      </p:pic>
      <p:sp>
        <p:nvSpPr>
          <p:cNvPr id="57" name="Google Shape;57;p15"/>
          <p:cNvSpPr txBox="1"/>
          <p:nvPr>
            <p:ph idx="2" type="subTitle"/>
          </p:nvPr>
        </p:nvSpPr>
        <p:spPr>
          <a:xfrm>
            <a:off x="1667850" y="698250"/>
            <a:ext cx="5808300" cy="5469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1pPr>
            <a:lvl2pPr lvl="1"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2pPr>
            <a:lvl3pPr lvl="2"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3pPr>
            <a:lvl4pPr lvl="3"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4pPr>
            <a:lvl5pPr lvl="4"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5pPr>
            <a:lvl6pPr lvl="5"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6pPr>
            <a:lvl7pPr lvl="6"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7pPr>
            <a:lvl8pPr lvl="7"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8pPr>
            <a:lvl9pPr lvl="8"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9pPr>
          </a:lstStyle>
          <a:p/>
        </p:txBody>
      </p:sp>
      <p:sp>
        <p:nvSpPr>
          <p:cNvPr id="58" name="Google Shape;58;p15"/>
          <p:cNvSpPr txBox="1"/>
          <p:nvPr>
            <p:ph idx="3" type="subTitle"/>
          </p:nvPr>
        </p:nvSpPr>
        <p:spPr>
          <a:xfrm>
            <a:off x="2649300" y="2026500"/>
            <a:ext cx="3845400" cy="1090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1pPr>
            <a:lvl2pPr lvl="1"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2pPr>
            <a:lvl3pPr lvl="2"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3pPr>
            <a:lvl4pPr lvl="3"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4pPr>
            <a:lvl5pPr lvl="4"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5pPr>
            <a:lvl6pPr lvl="5"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6pPr>
            <a:lvl7pPr lvl="6"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7pPr>
            <a:lvl8pPr lvl="7"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8pPr>
            <a:lvl9pPr lvl="8"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si">
  <p:cSld name="MAIN_POINT">
    <p:spTree>
      <p:nvGrpSpPr>
        <p:cNvPr id="59" name="Shape 59"/>
        <p:cNvGrpSpPr/>
        <p:nvPr/>
      </p:nvGrpSpPr>
      <p:grpSpPr>
        <a:xfrm>
          <a:off x="0" y="0"/>
          <a:ext cx="0" cy="0"/>
          <a:chOff x="0" y="0"/>
          <a:chExt cx="0" cy="0"/>
        </a:xfrm>
      </p:grpSpPr>
      <p:sp>
        <p:nvSpPr>
          <p:cNvPr id="60" name="Google Shape;60;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61" name="Google Shape;61;p16"/>
          <p:cNvPicPr preferRelativeResize="0"/>
          <p:nvPr/>
        </p:nvPicPr>
        <p:blipFill rotWithShape="1">
          <a:blip r:embed="rId2">
            <a:alphaModFix/>
          </a:blip>
          <a:srcRect b="0" l="0" r="0" t="0"/>
          <a:stretch/>
        </p:blipFill>
        <p:spPr>
          <a:xfrm>
            <a:off x="0" y="0"/>
            <a:ext cx="9144003" cy="5147975"/>
          </a:xfrm>
          <a:prstGeom prst="rect">
            <a:avLst/>
          </a:prstGeom>
          <a:noFill/>
          <a:ln>
            <a:noFill/>
          </a:ln>
        </p:spPr>
      </p:pic>
      <p:sp>
        <p:nvSpPr>
          <p:cNvPr id="62" name="Google Shape;62;p16"/>
          <p:cNvSpPr txBox="1"/>
          <p:nvPr>
            <p:ph idx="1" type="subTitle"/>
          </p:nvPr>
        </p:nvSpPr>
        <p:spPr>
          <a:xfrm>
            <a:off x="2649300" y="2026500"/>
            <a:ext cx="3845400" cy="1090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1pPr>
            <a:lvl2pPr lvl="1"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2pPr>
            <a:lvl3pPr lvl="2"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3pPr>
            <a:lvl4pPr lvl="3"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4pPr>
            <a:lvl5pPr lvl="4"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5pPr>
            <a:lvl6pPr lvl="5"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6pPr>
            <a:lvl7pPr lvl="6"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7pPr>
            <a:lvl8pPr lvl="7"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8pPr>
            <a:lvl9pPr lvl="8"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headline 3">
  <p:cSld name="SECTION_TITLE_AND_DESCRIPTION">
    <p:spTree>
      <p:nvGrpSpPr>
        <p:cNvPr id="63" name="Shape 63"/>
        <p:cNvGrpSpPr/>
        <p:nvPr/>
      </p:nvGrpSpPr>
      <p:grpSpPr>
        <a:xfrm>
          <a:off x="0" y="0"/>
          <a:ext cx="0" cy="0"/>
          <a:chOff x="0" y="0"/>
          <a:chExt cx="0" cy="0"/>
        </a:xfrm>
      </p:grpSpPr>
      <p:sp>
        <p:nvSpPr>
          <p:cNvPr id="64" name="Google Shape;64;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65" name="Google Shape;65;p17"/>
          <p:cNvPicPr preferRelativeResize="0"/>
          <p:nvPr/>
        </p:nvPicPr>
        <p:blipFill rotWithShape="1">
          <a:blip r:embed="rId2">
            <a:alphaModFix/>
          </a:blip>
          <a:srcRect b="0" l="0" r="0" t="0"/>
          <a:stretch/>
        </p:blipFill>
        <p:spPr>
          <a:xfrm>
            <a:off x="0" y="0"/>
            <a:ext cx="9144003" cy="5143496"/>
          </a:xfrm>
          <a:prstGeom prst="rect">
            <a:avLst/>
          </a:prstGeom>
          <a:noFill/>
          <a:ln>
            <a:noFill/>
          </a:ln>
        </p:spPr>
      </p:pic>
      <p:sp>
        <p:nvSpPr>
          <p:cNvPr id="66" name="Google Shape;66;p17"/>
          <p:cNvSpPr txBox="1"/>
          <p:nvPr>
            <p:ph idx="1" type="subTitle"/>
          </p:nvPr>
        </p:nvSpPr>
        <p:spPr>
          <a:xfrm>
            <a:off x="1667850" y="698250"/>
            <a:ext cx="5808300" cy="5469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CCCCCC"/>
              </a:buClr>
              <a:buSzPts val="2400"/>
              <a:buFont typeface="Roboto Medium"/>
              <a:buNone/>
              <a:defRPr sz="2400">
                <a:solidFill>
                  <a:srgbClr val="CCCCCC"/>
                </a:solidFill>
                <a:latin typeface="Roboto Medium"/>
                <a:ea typeface="Roboto Medium"/>
                <a:cs typeface="Roboto Medium"/>
                <a:sym typeface="Roboto Medium"/>
              </a:defRPr>
            </a:lvl1pPr>
            <a:lvl2pPr lvl="1" algn="ctr">
              <a:lnSpc>
                <a:spcPct val="100000"/>
              </a:lnSpc>
              <a:spcBef>
                <a:spcPts val="0"/>
              </a:spcBef>
              <a:spcAft>
                <a:spcPts val="0"/>
              </a:spcAft>
              <a:buClr>
                <a:srgbClr val="CCCCCC"/>
              </a:buClr>
              <a:buSzPts val="2400"/>
              <a:buFont typeface="Roboto Medium"/>
              <a:buNone/>
              <a:defRPr sz="2400">
                <a:solidFill>
                  <a:srgbClr val="CCCCCC"/>
                </a:solidFill>
                <a:latin typeface="Roboto Medium"/>
                <a:ea typeface="Roboto Medium"/>
                <a:cs typeface="Roboto Medium"/>
                <a:sym typeface="Roboto Medium"/>
              </a:defRPr>
            </a:lvl2pPr>
            <a:lvl3pPr lvl="2" algn="ctr">
              <a:lnSpc>
                <a:spcPct val="100000"/>
              </a:lnSpc>
              <a:spcBef>
                <a:spcPts val="0"/>
              </a:spcBef>
              <a:spcAft>
                <a:spcPts val="0"/>
              </a:spcAft>
              <a:buClr>
                <a:srgbClr val="CCCCCC"/>
              </a:buClr>
              <a:buSzPts val="2400"/>
              <a:buFont typeface="Roboto Medium"/>
              <a:buNone/>
              <a:defRPr sz="2400">
                <a:solidFill>
                  <a:srgbClr val="CCCCCC"/>
                </a:solidFill>
                <a:latin typeface="Roboto Medium"/>
                <a:ea typeface="Roboto Medium"/>
                <a:cs typeface="Roboto Medium"/>
                <a:sym typeface="Roboto Medium"/>
              </a:defRPr>
            </a:lvl3pPr>
            <a:lvl4pPr lvl="3" algn="ctr">
              <a:lnSpc>
                <a:spcPct val="100000"/>
              </a:lnSpc>
              <a:spcBef>
                <a:spcPts val="0"/>
              </a:spcBef>
              <a:spcAft>
                <a:spcPts val="0"/>
              </a:spcAft>
              <a:buClr>
                <a:srgbClr val="CCCCCC"/>
              </a:buClr>
              <a:buSzPts val="2400"/>
              <a:buFont typeface="Roboto Medium"/>
              <a:buNone/>
              <a:defRPr sz="2400">
                <a:solidFill>
                  <a:srgbClr val="CCCCCC"/>
                </a:solidFill>
                <a:latin typeface="Roboto Medium"/>
                <a:ea typeface="Roboto Medium"/>
                <a:cs typeface="Roboto Medium"/>
                <a:sym typeface="Roboto Medium"/>
              </a:defRPr>
            </a:lvl4pPr>
            <a:lvl5pPr lvl="4" algn="ctr">
              <a:lnSpc>
                <a:spcPct val="100000"/>
              </a:lnSpc>
              <a:spcBef>
                <a:spcPts val="0"/>
              </a:spcBef>
              <a:spcAft>
                <a:spcPts val="0"/>
              </a:spcAft>
              <a:buClr>
                <a:srgbClr val="CCCCCC"/>
              </a:buClr>
              <a:buSzPts val="2400"/>
              <a:buFont typeface="Roboto Medium"/>
              <a:buNone/>
              <a:defRPr sz="2400">
                <a:solidFill>
                  <a:srgbClr val="CCCCCC"/>
                </a:solidFill>
                <a:latin typeface="Roboto Medium"/>
                <a:ea typeface="Roboto Medium"/>
                <a:cs typeface="Roboto Medium"/>
                <a:sym typeface="Roboto Medium"/>
              </a:defRPr>
            </a:lvl5pPr>
            <a:lvl6pPr lvl="5" algn="ctr">
              <a:lnSpc>
                <a:spcPct val="100000"/>
              </a:lnSpc>
              <a:spcBef>
                <a:spcPts val="0"/>
              </a:spcBef>
              <a:spcAft>
                <a:spcPts val="0"/>
              </a:spcAft>
              <a:buClr>
                <a:srgbClr val="CCCCCC"/>
              </a:buClr>
              <a:buSzPts val="2400"/>
              <a:buFont typeface="Roboto Medium"/>
              <a:buNone/>
              <a:defRPr sz="2400">
                <a:solidFill>
                  <a:srgbClr val="CCCCCC"/>
                </a:solidFill>
                <a:latin typeface="Roboto Medium"/>
                <a:ea typeface="Roboto Medium"/>
                <a:cs typeface="Roboto Medium"/>
                <a:sym typeface="Roboto Medium"/>
              </a:defRPr>
            </a:lvl6pPr>
            <a:lvl7pPr lvl="6" algn="ctr">
              <a:lnSpc>
                <a:spcPct val="100000"/>
              </a:lnSpc>
              <a:spcBef>
                <a:spcPts val="0"/>
              </a:spcBef>
              <a:spcAft>
                <a:spcPts val="0"/>
              </a:spcAft>
              <a:buClr>
                <a:srgbClr val="CCCCCC"/>
              </a:buClr>
              <a:buSzPts val="2400"/>
              <a:buFont typeface="Roboto Medium"/>
              <a:buNone/>
              <a:defRPr sz="2400">
                <a:solidFill>
                  <a:srgbClr val="CCCCCC"/>
                </a:solidFill>
                <a:latin typeface="Roboto Medium"/>
                <a:ea typeface="Roboto Medium"/>
                <a:cs typeface="Roboto Medium"/>
                <a:sym typeface="Roboto Medium"/>
              </a:defRPr>
            </a:lvl7pPr>
            <a:lvl8pPr lvl="7" algn="ctr">
              <a:lnSpc>
                <a:spcPct val="100000"/>
              </a:lnSpc>
              <a:spcBef>
                <a:spcPts val="0"/>
              </a:spcBef>
              <a:spcAft>
                <a:spcPts val="0"/>
              </a:spcAft>
              <a:buClr>
                <a:srgbClr val="CCCCCC"/>
              </a:buClr>
              <a:buSzPts val="2400"/>
              <a:buFont typeface="Roboto Medium"/>
              <a:buNone/>
              <a:defRPr sz="2400">
                <a:solidFill>
                  <a:srgbClr val="CCCCCC"/>
                </a:solidFill>
                <a:latin typeface="Roboto Medium"/>
                <a:ea typeface="Roboto Medium"/>
                <a:cs typeface="Roboto Medium"/>
                <a:sym typeface="Roboto Medium"/>
              </a:defRPr>
            </a:lvl8pPr>
            <a:lvl9pPr lvl="8" algn="ctr">
              <a:lnSpc>
                <a:spcPct val="100000"/>
              </a:lnSpc>
              <a:spcBef>
                <a:spcPts val="0"/>
              </a:spcBef>
              <a:spcAft>
                <a:spcPts val="0"/>
              </a:spcAft>
              <a:buClr>
                <a:srgbClr val="CCCCCC"/>
              </a:buClr>
              <a:buSzPts val="2400"/>
              <a:buFont typeface="Roboto Medium"/>
              <a:buNone/>
              <a:defRPr sz="2400">
                <a:solidFill>
                  <a:srgbClr val="CCCCCC"/>
                </a:solidFill>
                <a:latin typeface="Roboto Medium"/>
                <a:ea typeface="Roboto Medium"/>
                <a:cs typeface="Roboto Medium"/>
                <a:sym typeface="Roboto Medium"/>
              </a:defRPr>
            </a:lvl9pPr>
          </a:lstStyle>
          <a:p/>
        </p:txBody>
      </p:sp>
      <p:sp>
        <p:nvSpPr>
          <p:cNvPr id="67" name="Google Shape;67;p17"/>
          <p:cNvSpPr txBox="1"/>
          <p:nvPr>
            <p:ph idx="2" type="subTitle"/>
          </p:nvPr>
        </p:nvSpPr>
        <p:spPr>
          <a:xfrm>
            <a:off x="2649300" y="2026500"/>
            <a:ext cx="3845400" cy="1090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1pPr>
            <a:lvl2pPr lvl="1"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2pPr>
            <a:lvl3pPr lvl="2"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3pPr>
            <a:lvl4pPr lvl="3"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4pPr>
            <a:lvl5pPr lvl="4"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5pPr>
            <a:lvl6pPr lvl="5"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6pPr>
            <a:lvl7pPr lvl="6"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7pPr>
            <a:lvl8pPr lvl="7"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8pPr>
            <a:lvl9pPr lvl="8"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si">
  <p:cSld name="CAPTION_ONLY">
    <p:spTree>
      <p:nvGrpSpPr>
        <p:cNvPr id="68" name="Shape 68"/>
        <p:cNvGrpSpPr/>
        <p:nvPr/>
      </p:nvGrpSpPr>
      <p:grpSpPr>
        <a:xfrm>
          <a:off x="0" y="0"/>
          <a:ext cx="0" cy="0"/>
          <a:chOff x="0" y="0"/>
          <a:chExt cx="0" cy="0"/>
        </a:xfrm>
      </p:grpSpPr>
      <p:sp>
        <p:nvSpPr>
          <p:cNvPr id="69" name="Google Shape;69;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70" name="Google Shape;70;p18"/>
          <p:cNvPicPr preferRelativeResize="0"/>
          <p:nvPr/>
        </p:nvPicPr>
        <p:blipFill rotWithShape="1">
          <a:blip r:embed="rId2">
            <a:alphaModFix/>
          </a:blip>
          <a:srcRect b="0" l="0" r="0" t="0"/>
          <a:stretch/>
        </p:blipFill>
        <p:spPr>
          <a:xfrm>
            <a:off x="0" y="0"/>
            <a:ext cx="9144003" cy="51479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si Center">
  <p:cSld name="BIG_NUMBER">
    <p:spTree>
      <p:nvGrpSpPr>
        <p:cNvPr id="71" name="Shape 71"/>
        <p:cNvGrpSpPr/>
        <p:nvPr/>
      </p:nvGrpSpPr>
      <p:grpSpPr>
        <a:xfrm>
          <a:off x="0" y="0"/>
          <a:ext cx="0" cy="0"/>
          <a:chOff x="0" y="0"/>
          <a:chExt cx="0" cy="0"/>
        </a:xfrm>
      </p:grpSpPr>
      <p:sp>
        <p:nvSpPr>
          <p:cNvPr id="72" name="Google Shape;72;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73" name="Google Shape;73;p19"/>
          <p:cNvPicPr preferRelativeResize="0"/>
          <p:nvPr/>
        </p:nvPicPr>
        <p:blipFill rotWithShape="1">
          <a:blip r:embed="rId2">
            <a:alphaModFix/>
          </a:blip>
          <a:srcRect b="0" l="0" r="0" t="0"/>
          <a:stretch/>
        </p:blipFill>
        <p:spPr>
          <a:xfrm>
            <a:off x="0" y="0"/>
            <a:ext cx="9144003" cy="5143496"/>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4" name="Shape 74"/>
        <p:cNvGrpSpPr/>
        <p:nvPr/>
      </p:nvGrpSpPr>
      <p:grpSpPr>
        <a:xfrm>
          <a:off x="0" y="0"/>
          <a:ext cx="0" cy="0"/>
          <a:chOff x="0" y="0"/>
          <a:chExt cx="0" cy="0"/>
        </a:xfrm>
      </p:grpSpPr>
      <p:sp>
        <p:nvSpPr>
          <p:cNvPr id="75" name="Google Shape;75;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76" name="Google Shape;76;p20"/>
          <p:cNvPicPr preferRelativeResize="0"/>
          <p:nvPr/>
        </p:nvPicPr>
        <p:blipFill rotWithShape="1">
          <a:blip r:embed="rId2">
            <a:alphaModFix/>
          </a:blip>
          <a:srcRect b="0" l="0" r="0" t="0"/>
          <a:stretch/>
        </p:blipFill>
        <p:spPr>
          <a:xfrm>
            <a:off x="0" y="0"/>
            <a:ext cx="9144003" cy="5143496"/>
          </a:xfrm>
          <a:prstGeom prst="rect">
            <a:avLst/>
          </a:prstGeom>
          <a:noFill/>
          <a:ln>
            <a:noFill/>
          </a:ln>
        </p:spPr>
      </p:pic>
      <p:sp>
        <p:nvSpPr>
          <p:cNvPr id="77" name="Google Shape;77;p20"/>
          <p:cNvSpPr txBox="1"/>
          <p:nvPr>
            <p:ph idx="1" type="subTitle"/>
          </p:nvPr>
        </p:nvSpPr>
        <p:spPr>
          <a:xfrm>
            <a:off x="1667850" y="1037250"/>
            <a:ext cx="5808300" cy="5469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1pPr>
            <a:lvl2pPr lvl="1"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2pPr>
            <a:lvl3pPr lvl="2"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3pPr>
            <a:lvl4pPr lvl="3"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4pPr>
            <a:lvl5pPr lvl="4"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5pPr>
            <a:lvl6pPr lvl="5"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6pPr>
            <a:lvl7pPr lvl="6"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7pPr>
            <a:lvl8pPr lvl="7"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8pPr>
            <a:lvl9pPr lvl="8"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9pPr>
          </a:lstStyle>
          <a:p/>
        </p:txBody>
      </p:sp>
      <p:sp>
        <p:nvSpPr>
          <p:cNvPr id="78" name="Google Shape;78;p20"/>
          <p:cNvSpPr txBox="1"/>
          <p:nvPr>
            <p:ph idx="2" type="subTitle"/>
          </p:nvPr>
        </p:nvSpPr>
        <p:spPr>
          <a:xfrm>
            <a:off x="2649300" y="2365500"/>
            <a:ext cx="3845400" cy="1090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B7B7B7"/>
              </a:buClr>
              <a:buSzPts val="2800"/>
              <a:buFont typeface="Avenir"/>
              <a:buNone/>
              <a:defRPr sz="2800">
                <a:solidFill>
                  <a:srgbClr val="B7B7B7"/>
                </a:solidFill>
                <a:latin typeface="Avenir"/>
                <a:ea typeface="Avenir"/>
                <a:cs typeface="Avenir"/>
                <a:sym typeface="Avenir"/>
              </a:defRPr>
            </a:lvl1pPr>
            <a:lvl2pPr lvl="1"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2pPr>
            <a:lvl3pPr lvl="2"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3pPr>
            <a:lvl4pPr lvl="3"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4pPr>
            <a:lvl5pPr lvl="4"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5pPr>
            <a:lvl6pPr lvl="5"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6pPr>
            <a:lvl7pPr lvl="6"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7pPr>
            <a:lvl8pPr lvl="7"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8pPr>
            <a:lvl9pPr lvl="8"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osong 1 2">
  <p:cSld name="BLANK_1_2">
    <p:spTree>
      <p:nvGrpSpPr>
        <p:cNvPr id="15" name="Shape 15"/>
        <p:cNvGrpSpPr/>
        <p:nvPr/>
      </p:nvGrpSpPr>
      <p:grpSpPr>
        <a:xfrm>
          <a:off x="0" y="0"/>
          <a:ext cx="0" cy="0"/>
          <a:chOff x="0" y="0"/>
          <a:chExt cx="0" cy="0"/>
        </a:xfrm>
      </p:grpSpPr>
      <p:sp>
        <p:nvSpPr>
          <p:cNvPr id="16" name="Google Shape;16;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17" name="Google Shape;17;p7"/>
          <p:cNvPicPr preferRelativeResize="0"/>
          <p:nvPr/>
        </p:nvPicPr>
        <p:blipFill rotWithShape="1">
          <a:blip r:embed="rId2">
            <a:alphaModFix/>
          </a:blip>
          <a:srcRect b="0" l="0" r="0" t="0"/>
          <a:stretch/>
        </p:blipFill>
        <p:spPr>
          <a:xfrm>
            <a:off x="-30300" y="0"/>
            <a:ext cx="9174298" cy="5160537"/>
          </a:xfrm>
          <a:prstGeom prst="rect">
            <a:avLst/>
          </a:prstGeom>
          <a:noFill/>
          <a:ln>
            <a:noFill/>
          </a:ln>
        </p:spPr>
      </p:pic>
      <p:sp>
        <p:nvSpPr>
          <p:cNvPr id="18" name="Google Shape;18;p7"/>
          <p:cNvSpPr txBox="1"/>
          <p:nvPr>
            <p:ph idx="1" type="subTitle"/>
          </p:nvPr>
        </p:nvSpPr>
        <p:spPr>
          <a:xfrm>
            <a:off x="858450" y="2103150"/>
            <a:ext cx="7427100" cy="700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3088C8"/>
              </a:buClr>
              <a:buSzPts val="3500"/>
              <a:buFont typeface="Poppins SemiBold"/>
              <a:buNone/>
              <a:defRPr sz="3500">
                <a:solidFill>
                  <a:srgbClr val="3088C8"/>
                </a:solidFill>
                <a:latin typeface="Poppins SemiBold"/>
                <a:ea typeface="Poppins SemiBold"/>
                <a:cs typeface="Poppins SemiBold"/>
                <a:sym typeface="Poppins SemiBold"/>
              </a:defRPr>
            </a:lvl1pPr>
            <a:lvl2pPr lvl="1" algn="ctr">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2pPr>
            <a:lvl3pPr lvl="2" algn="ctr">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3pPr>
            <a:lvl4pPr lvl="3" algn="ctr">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4pPr>
            <a:lvl5pPr lvl="4" algn="ctr">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5pPr>
            <a:lvl6pPr lvl="5" algn="ctr">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6pPr>
            <a:lvl7pPr lvl="6" algn="ctr">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7pPr>
            <a:lvl8pPr lvl="7" algn="ctr">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8pPr>
            <a:lvl9pPr lvl="8" algn="ctr">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9pPr>
          </a:lstStyle>
          <a:p/>
        </p:txBody>
      </p:sp>
      <p:cxnSp>
        <p:nvCxnSpPr>
          <p:cNvPr id="19" name="Google Shape;19;p7"/>
          <p:cNvCxnSpPr/>
          <p:nvPr/>
        </p:nvCxnSpPr>
        <p:spPr>
          <a:xfrm>
            <a:off x="3605850" y="2866875"/>
            <a:ext cx="1932300" cy="0"/>
          </a:xfrm>
          <a:prstGeom prst="straightConnector1">
            <a:avLst/>
          </a:prstGeom>
          <a:noFill/>
          <a:ln cap="flat" cmpd="sng" w="19050">
            <a:solidFill>
              <a:schemeClr val="accent4"/>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osong 1 1">
  <p:cSld name="BLANK_1_1">
    <p:spTree>
      <p:nvGrpSpPr>
        <p:cNvPr id="20" name="Shape 20"/>
        <p:cNvGrpSpPr/>
        <p:nvPr/>
      </p:nvGrpSpPr>
      <p:grpSpPr>
        <a:xfrm>
          <a:off x="0" y="0"/>
          <a:ext cx="0" cy="0"/>
          <a:chOff x="0" y="0"/>
          <a:chExt cx="0" cy="0"/>
        </a:xfrm>
      </p:grpSpPr>
      <p:sp>
        <p:nvSpPr>
          <p:cNvPr id="21" name="Google Shape;21;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22" name="Google Shape;22;p8"/>
          <p:cNvPicPr preferRelativeResize="0"/>
          <p:nvPr/>
        </p:nvPicPr>
        <p:blipFill rotWithShape="1">
          <a:blip r:embed="rId2">
            <a:alphaModFix/>
          </a:blip>
          <a:srcRect b="0" l="0" r="0" t="0"/>
          <a:stretch/>
        </p:blipFill>
        <p:spPr>
          <a:xfrm>
            <a:off x="0" y="0"/>
            <a:ext cx="9144008" cy="5143501"/>
          </a:xfrm>
          <a:prstGeom prst="rect">
            <a:avLst/>
          </a:prstGeom>
          <a:noFill/>
          <a:ln>
            <a:noFill/>
          </a:ln>
        </p:spPr>
      </p:pic>
      <p:sp>
        <p:nvSpPr>
          <p:cNvPr id="23" name="Google Shape;23;p8" title="G"/>
          <p:cNvSpPr txBox="1"/>
          <p:nvPr>
            <p:ph idx="1" type="subTitle"/>
          </p:nvPr>
        </p:nvSpPr>
        <p:spPr>
          <a:xfrm>
            <a:off x="415850" y="377475"/>
            <a:ext cx="5859900" cy="546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666666"/>
              </a:buClr>
              <a:buSzPts val="1900"/>
              <a:buFont typeface="Poppins SemiBold"/>
              <a:buNone/>
              <a:defRPr sz="1900">
                <a:solidFill>
                  <a:srgbClr val="666666"/>
                </a:solidFill>
                <a:latin typeface="Poppins SemiBold"/>
                <a:ea typeface="Poppins SemiBold"/>
                <a:cs typeface="Poppins SemiBold"/>
                <a:sym typeface="Poppins SemiBold"/>
              </a:defRPr>
            </a:lvl1pPr>
            <a:lvl2pPr lvl="1"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2pPr>
            <a:lvl3pPr lvl="2"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3pPr>
            <a:lvl4pPr lvl="3"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4pPr>
            <a:lvl5pPr lvl="4"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5pPr>
            <a:lvl6pPr lvl="5"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6pPr>
            <a:lvl7pPr lvl="6"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7pPr>
            <a:lvl8pPr lvl="7"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8pPr>
            <a:lvl9pPr lvl="8"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9pPr>
          </a:lstStyle>
          <a:p/>
        </p:txBody>
      </p:sp>
      <p:sp>
        <p:nvSpPr>
          <p:cNvPr id="24" name="Google Shape;24;p8" title="G"/>
          <p:cNvSpPr txBox="1"/>
          <p:nvPr>
            <p:ph idx="2" type="subTitle"/>
          </p:nvPr>
        </p:nvSpPr>
        <p:spPr>
          <a:xfrm>
            <a:off x="415850" y="1052575"/>
            <a:ext cx="4092900" cy="546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666666"/>
              </a:buClr>
              <a:buSzPts val="1400"/>
              <a:buFont typeface="Poppins"/>
              <a:buNone/>
              <a:defRPr sz="1400">
                <a:solidFill>
                  <a:srgbClr val="666666"/>
                </a:solidFill>
                <a:latin typeface="Poppins"/>
                <a:ea typeface="Poppins"/>
                <a:cs typeface="Poppins"/>
                <a:sym typeface="Poppins"/>
              </a:defRPr>
            </a:lvl1pPr>
            <a:lvl2pPr lvl="1"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2pPr>
            <a:lvl3pPr lvl="2"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3pPr>
            <a:lvl4pPr lvl="3"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4pPr>
            <a:lvl5pPr lvl="4"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5pPr>
            <a:lvl6pPr lvl="5"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6pPr>
            <a:lvl7pPr lvl="6"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7pPr>
            <a:lvl8pPr lvl="7"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8pPr>
            <a:lvl9pPr lvl="8" algn="l">
              <a:lnSpc>
                <a:spcPct val="100000"/>
              </a:lnSpc>
              <a:spcBef>
                <a:spcPts val="0"/>
              </a:spcBef>
              <a:spcAft>
                <a:spcPts val="0"/>
              </a:spcAft>
              <a:buClr>
                <a:srgbClr val="666666"/>
              </a:buClr>
              <a:buSzPts val="2200"/>
              <a:buFont typeface="Avenir"/>
              <a:buNone/>
              <a:defRPr b="1" sz="2200">
                <a:solidFill>
                  <a:srgbClr val="666666"/>
                </a:solidFill>
                <a:latin typeface="Avenir"/>
                <a:ea typeface="Avenir"/>
                <a:cs typeface="Avenir"/>
                <a:sym typeface="Aveni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osong 1 1 1">
  <p:cSld name="BLANK_1_1_1">
    <p:spTree>
      <p:nvGrpSpPr>
        <p:cNvPr id="25" name="Shape 25"/>
        <p:cNvGrpSpPr/>
        <p:nvPr/>
      </p:nvGrpSpPr>
      <p:grpSpPr>
        <a:xfrm>
          <a:off x="0" y="0"/>
          <a:ext cx="0" cy="0"/>
          <a:chOff x="0" y="0"/>
          <a:chExt cx="0" cy="0"/>
        </a:xfrm>
      </p:grpSpPr>
      <p:sp>
        <p:nvSpPr>
          <p:cNvPr id="26" name="Google Shape;26;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27" name="Google Shape;27;p9"/>
          <p:cNvPicPr preferRelativeResize="0"/>
          <p:nvPr/>
        </p:nvPicPr>
        <p:blipFill rotWithShape="1">
          <a:blip r:embed="rId2">
            <a:alphaModFix/>
          </a:blip>
          <a:srcRect b="0" l="0" r="0" t="0"/>
          <a:stretch/>
        </p:blipFill>
        <p:spPr>
          <a:xfrm>
            <a:off x="-15150" y="-8512"/>
            <a:ext cx="9174298" cy="5160537"/>
          </a:xfrm>
          <a:prstGeom prst="rect">
            <a:avLst/>
          </a:prstGeom>
          <a:noFill/>
          <a:ln>
            <a:noFill/>
          </a:ln>
        </p:spPr>
      </p:pic>
      <p:sp>
        <p:nvSpPr>
          <p:cNvPr id="28" name="Google Shape;28;p9"/>
          <p:cNvSpPr txBox="1"/>
          <p:nvPr>
            <p:ph idx="1" type="subTitle"/>
          </p:nvPr>
        </p:nvSpPr>
        <p:spPr>
          <a:xfrm>
            <a:off x="1319250" y="2103150"/>
            <a:ext cx="6505500" cy="700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rgbClr val="3088C8"/>
              </a:buClr>
              <a:buSzPts val="2800"/>
              <a:buFont typeface="Poppins SemiBold"/>
              <a:buNone/>
              <a:defRPr sz="2800">
                <a:solidFill>
                  <a:srgbClr val="3088C8"/>
                </a:solidFill>
                <a:latin typeface="Poppins SemiBold"/>
                <a:ea typeface="Poppins SemiBold"/>
                <a:cs typeface="Poppins SemiBold"/>
                <a:sym typeface="Poppins SemiBold"/>
              </a:defRPr>
            </a:lvl1pPr>
            <a:lvl2pPr lvl="1"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2pPr>
            <a:lvl3pPr lvl="2"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3pPr>
            <a:lvl4pPr lvl="3"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4pPr>
            <a:lvl5pPr lvl="4"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5pPr>
            <a:lvl6pPr lvl="5"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6pPr>
            <a:lvl7pPr lvl="6"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7pPr>
            <a:lvl8pPr lvl="7"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8pPr>
            <a:lvl9pPr lvl="8" algn="l">
              <a:lnSpc>
                <a:spcPct val="100000"/>
              </a:lnSpc>
              <a:spcBef>
                <a:spcPts val="0"/>
              </a:spcBef>
              <a:spcAft>
                <a:spcPts val="0"/>
              </a:spcAft>
              <a:buClr>
                <a:srgbClr val="3088C8"/>
              </a:buClr>
              <a:buSzPts val="2800"/>
              <a:buFont typeface="Poppins"/>
              <a:buNone/>
              <a:defRPr b="1" sz="2800">
                <a:solidFill>
                  <a:srgbClr val="3088C8"/>
                </a:solidFill>
                <a:latin typeface="Poppins"/>
                <a:ea typeface="Poppins"/>
                <a:cs typeface="Poppins"/>
                <a:sym typeface="Poppi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type="title">
  <p:cSld name="TITLE">
    <p:spTree>
      <p:nvGrpSpPr>
        <p:cNvPr id="29" name="Shape 29"/>
        <p:cNvGrpSpPr/>
        <p:nvPr/>
      </p:nvGrpSpPr>
      <p:grpSpPr>
        <a:xfrm>
          <a:off x="0" y="0"/>
          <a:ext cx="0" cy="0"/>
          <a:chOff x="0" y="0"/>
          <a:chExt cx="0" cy="0"/>
        </a:xfrm>
      </p:grpSpPr>
      <p:sp>
        <p:nvSpPr>
          <p:cNvPr id="30" name="Google Shape;30;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31" name="Google Shape;31;p10"/>
          <p:cNvPicPr preferRelativeResize="0"/>
          <p:nvPr/>
        </p:nvPicPr>
        <p:blipFill rotWithShape="1">
          <a:blip r:embed="rId2">
            <a:alphaModFix/>
          </a:blip>
          <a:srcRect b="0" l="0" r="0" t="0"/>
          <a:stretch/>
        </p:blipFill>
        <p:spPr>
          <a:xfrm>
            <a:off x="0" y="-10"/>
            <a:ext cx="9144003" cy="5143510"/>
          </a:xfrm>
          <a:prstGeom prst="rect">
            <a:avLst/>
          </a:prstGeom>
          <a:noFill/>
          <a:ln>
            <a:noFill/>
          </a:ln>
        </p:spPr>
      </p:pic>
      <p:sp>
        <p:nvSpPr>
          <p:cNvPr id="32" name="Google Shape;32;p10"/>
          <p:cNvSpPr txBox="1"/>
          <p:nvPr>
            <p:ph idx="1" type="subTitle"/>
          </p:nvPr>
        </p:nvSpPr>
        <p:spPr>
          <a:xfrm>
            <a:off x="4895775" y="2026500"/>
            <a:ext cx="3845400" cy="1090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1pPr>
            <a:lvl2pPr lvl="1"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2pPr>
            <a:lvl3pPr lvl="2"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3pPr>
            <a:lvl4pPr lvl="3"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4pPr>
            <a:lvl5pPr lvl="4"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5pPr>
            <a:lvl6pPr lvl="5"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6pPr>
            <a:lvl7pPr lvl="6"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7pPr>
            <a:lvl8pPr lvl="7"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8pPr>
            <a:lvl9pPr lvl="8"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headline" type="secHead">
  <p:cSld name="SECTION_HEADER">
    <p:spTree>
      <p:nvGrpSpPr>
        <p:cNvPr id="33" name="Shape 33"/>
        <p:cNvGrpSpPr/>
        <p:nvPr/>
      </p:nvGrpSpPr>
      <p:grpSpPr>
        <a:xfrm>
          <a:off x="0" y="0"/>
          <a:ext cx="0" cy="0"/>
          <a:chOff x="0" y="0"/>
          <a:chExt cx="0" cy="0"/>
        </a:xfrm>
      </p:grpSpPr>
      <p:sp>
        <p:nvSpPr>
          <p:cNvPr id="34" name="Google Shape;34;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
        <p:nvSpPr>
          <p:cNvPr id="35" name="Google Shape;35;p11"/>
          <p:cNvSpPr txBox="1"/>
          <p:nvPr/>
        </p:nvSpPr>
        <p:spPr>
          <a:xfrm>
            <a:off x="1818800" y="1369000"/>
            <a:ext cx="3729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6" name="Google Shape;36;p11"/>
          <p:cNvPicPr preferRelativeResize="0"/>
          <p:nvPr/>
        </p:nvPicPr>
        <p:blipFill rotWithShape="1">
          <a:blip r:embed="rId2">
            <a:alphaModFix/>
          </a:blip>
          <a:srcRect b="0" l="0" r="0" t="0"/>
          <a:stretch/>
        </p:blipFill>
        <p:spPr>
          <a:xfrm>
            <a:off x="0" y="0"/>
            <a:ext cx="9143997" cy="5143490"/>
          </a:xfrm>
          <a:prstGeom prst="rect">
            <a:avLst/>
          </a:prstGeom>
          <a:noFill/>
          <a:ln>
            <a:noFill/>
          </a:ln>
        </p:spPr>
      </p:pic>
      <p:sp>
        <p:nvSpPr>
          <p:cNvPr id="37" name="Google Shape;37;p11"/>
          <p:cNvSpPr txBox="1"/>
          <p:nvPr>
            <p:ph idx="1" type="subTitle"/>
          </p:nvPr>
        </p:nvSpPr>
        <p:spPr>
          <a:xfrm>
            <a:off x="1667850" y="698250"/>
            <a:ext cx="5808300" cy="5469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1pPr>
            <a:lvl2pPr lvl="1"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2pPr>
            <a:lvl3pPr lvl="2"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3pPr>
            <a:lvl4pPr lvl="3"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4pPr>
            <a:lvl5pPr lvl="4"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5pPr>
            <a:lvl6pPr lvl="5"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6pPr>
            <a:lvl7pPr lvl="6"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7pPr>
            <a:lvl8pPr lvl="7"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8pPr>
            <a:lvl9pPr lvl="8" algn="ctr">
              <a:lnSpc>
                <a:spcPct val="100000"/>
              </a:lnSpc>
              <a:spcBef>
                <a:spcPts val="0"/>
              </a:spcBef>
              <a:spcAft>
                <a:spcPts val="0"/>
              </a:spcAft>
              <a:buClr>
                <a:srgbClr val="F3F3F3"/>
              </a:buClr>
              <a:buSzPts val="2400"/>
              <a:buFont typeface="Roboto Medium"/>
              <a:buNone/>
              <a:defRPr sz="2400">
                <a:solidFill>
                  <a:srgbClr val="F3F3F3"/>
                </a:solidFill>
                <a:latin typeface="Roboto Medium"/>
                <a:ea typeface="Roboto Medium"/>
                <a:cs typeface="Roboto Medium"/>
                <a:sym typeface="Roboto Medium"/>
              </a:defRPr>
            </a:lvl9pPr>
          </a:lstStyle>
          <a:p/>
        </p:txBody>
      </p:sp>
      <p:sp>
        <p:nvSpPr>
          <p:cNvPr id="38" name="Google Shape;38;p11"/>
          <p:cNvSpPr txBox="1"/>
          <p:nvPr>
            <p:ph idx="2" type="subTitle"/>
          </p:nvPr>
        </p:nvSpPr>
        <p:spPr>
          <a:xfrm>
            <a:off x="2649300" y="2026500"/>
            <a:ext cx="3845400" cy="1090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1pPr>
            <a:lvl2pPr lvl="1"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2pPr>
            <a:lvl3pPr lvl="2"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3pPr>
            <a:lvl4pPr lvl="3"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4pPr>
            <a:lvl5pPr lvl="4"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5pPr>
            <a:lvl6pPr lvl="5"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6pPr>
            <a:lvl7pPr lvl="6"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7pPr>
            <a:lvl8pPr lvl="7"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8pPr>
            <a:lvl9pPr lvl="8"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Judul &amp; Isi" type="tx">
  <p:cSld name="TITLE_AND_BODY">
    <p:spTree>
      <p:nvGrpSpPr>
        <p:cNvPr id="39" name="Shape 39"/>
        <p:cNvGrpSpPr/>
        <p:nvPr/>
      </p:nvGrpSpPr>
      <p:grpSpPr>
        <a:xfrm>
          <a:off x="0" y="0"/>
          <a:ext cx="0" cy="0"/>
          <a:chOff x="0" y="0"/>
          <a:chExt cx="0" cy="0"/>
        </a:xfrm>
      </p:grpSpPr>
      <p:sp>
        <p:nvSpPr>
          <p:cNvPr id="40" name="Google Shape;40;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41" name="Google Shape;41;p12"/>
          <p:cNvPicPr preferRelativeResize="0"/>
          <p:nvPr/>
        </p:nvPicPr>
        <p:blipFill rotWithShape="1">
          <a:blip r:embed="rId2">
            <a:alphaModFix/>
          </a:blip>
          <a:srcRect b="0" l="0" r="0" t="0"/>
          <a:stretch/>
        </p:blipFill>
        <p:spPr>
          <a:xfrm>
            <a:off x="1" y="0"/>
            <a:ext cx="9144003" cy="5143501"/>
          </a:xfrm>
          <a:prstGeom prst="rect">
            <a:avLst/>
          </a:prstGeom>
          <a:noFill/>
          <a:ln>
            <a:noFill/>
          </a:ln>
        </p:spPr>
      </p:pic>
      <p:sp>
        <p:nvSpPr>
          <p:cNvPr id="42" name="Google Shape;42;p12"/>
          <p:cNvSpPr txBox="1"/>
          <p:nvPr>
            <p:ph idx="1" type="subTitle"/>
          </p:nvPr>
        </p:nvSpPr>
        <p:spPr>
          <a:xfrm>
            <a:off x="169500" y="2026500"/>
            <a:ext cx="3845400" cy="1090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1pPr>
            <a:lvl2pPr lvl="1"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2pPr>
            <a:lvl3pPr lvl="2"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3pPr>
            <a:lvl4pPr lvl="3"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4pPr>
            <a:lvl5pPr lvl="4"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5pPr>
            <a:lvl6pPr lvl="5"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6pPr>
            <a:lvl7pPr lvl="6"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7pPr>
            <a:lvl8pPr lvl="7"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8pPr>
            <a:lvl9pPr lvl="8"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9pPr>
          </a:lstStyle>
          <a:p/>
        </p:txBody>
      </p:sp>
      <p:sp>
        <p:nvSpPr>
          <p:cNvPr id="43" name="Google Shape;43;p12"/>
          <p:cNvSpPr txBox="1"/>
          <p:nvPr>
            <p:ph idx="2" type="body"/>
          </p:nvPr>
        </p:nvSpPr>
        <p:spPr>
          <a:xfrm>
            <a:off x="4679450" y="982050"/>
            <a:ext cx="41148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Font typeface="Roboto"/>
              <a:buChar char="●"/>
              <a:defRPr sz="1200">
                <a:latin typeface="Roboto"/>
                <a:ea typeface="Roboto"/>
                <a:cs typeface="Roboto"/>
                <a:sym typeface="Roboto"/>
              </a:defRPr>
            </a:lvl1pPr>
            <a:lvl2pPr indent="-304800" lvl="1" marL="914400" algn="l">
              <a:lnSpc>
                <a:spcPct val="115000"/>
              </a:lnSpc>
              <a:spcBef>
                <a:spcPts val="0"/>
              </a:spcBef>
              <a:spcAft>
                <a:spcPts val="0"/>
              </a:spcAft>
              <a:buSzPts val="1200"/>
              <a:buFont typeface="Roboto"/>
              <a:buChar char="○"/>
              <a:defRPr sz="1200">
                <a:latin typeface="Roboto"/>
                <a:ea typeface="Roboto"/>
                <a:cs typeface="Roboto"/>
                <a:sym typeface="Roboto"/>
              </a:defRPr>
            </a:lvl2pPr>
            <a:lvl3pPr indent="-304800" lvl="2" marL="1371600" algn="l">
              <a:lnSpc>
                <a:spcPct val="115000"/>
              </a:lnSpc>
              <a:spcBef>
                <a:spcPts val="0"/>
              </a:spcBef>
              <a:spcAft>
                <a:spcPts val="0"/>
              </a:spcAft>
              <a:buSzPts val="1200"/>
              <a:buFont typeface="Roboto"/>
              <a:buChar char="■"/>
              <a:defRPr sz="1200">
                <a:latin typeface="Roboto"/>
                <a:ea typeface="Roboto"/>
                <a:cs typeface="Roboto"/>
                <a:sym typeface="Roboto"/>
              </a:defRPr>
            </a:lvl3pPr>
            <a:lvl4pPr indent="-304800" lvl="3" marL="1828800" algn="l">
              <a:lnSpc>
                <a:spcPct val="115000"/>
              </a:lnSpc>
              <a:spcBef>
                <a:spcPts val="0"/>
              </a:spcBef>
              <a:spcAft>
                <a:spcPts val="0"/>
              </a:spcAft>
              <a:buSzPts val="1200"/>
              <a:buFont typeface="Roboto"/>
              <a:buChar char="●"/>
              <a:defRPr sz="1200">
                <a:latin typeface="Roboto"/>
                <a:ea typeface="Roboto"/>
                <a:cs typeface="Roboto"/>
                <a:sym typeface="Roboto"/>
              </a:defRPr>
            </a:lvl4pPr>
            <a:lvl5pPr indent="-304800" lvl="4" marL="2286000" algn="l">
              <a:lnSpc>
                <a:spcPct val="115000"/>
              </a:lnSpc>
              <a:spcBef>
                <a:spcPts val="0"/>
              </a:spcBef>
              <a:spcAft>
                <a:spcPts val="0"/>
              </a:spcAft>
              <a:buSzPts val="1200"/>
              <a:buFont typeface="Roboto"/>
              <a:buChar char="○"/>
              <a:defRPr sz="1200">
                <a:latin typeface="Roboto"/>
                <a:ea typeface="Roboto"/>
                <a:cs typeface="Roboto"/>
                <a:sym typeface="Roboto"/>
              </a:defRPr>
            </a:lvl5pPr>
            <a:lvl6pPr indent="-304800" lvl="5" marL="2743200" algn="l">
              <a:lnSpc>
                <a:spcPct val="115000"/>
              </a:lnSpc>
              <a:spcBef>
                <a:spcPts val="0"/>
              </a:spcBef>
              <a:spcAft>
                <a:spcPts val="0"/>
              </a:spcAft>
              <a:buSzPts val="1200"/>
              <a:buFont typeface="Roboto"/>
              <a:buChar char="■"/>
              <a:defRPr sz="1200">
                <a:latin typeface="Roboto"/>
                <a:ea typeface="Roboto"/>
                <a:cs typeface="Roboto"/>
                <a:sym typeface="Roboto"/>
              </a:defRPr>
            </a:lvl6pPr>
            <a:lvl7pPr indent="-304800" lvl="6" marL="3200400" algn="l">
              <a:lnSpc>
                <a:spcPct val="115000"/>
              </a:lnSpc>
              <a:spcBef>
                <a:spcPts val="0"/>
              </a:spcBef>
              <a:spcAft>
                <a:spcPts val="0"/>
              </a:spcAft>
              <a:buSzPts val="1200"/>
              <a:buFont typeface="Roboto"/>
              <a:buChar char="●"/>
              <a:defRPr sz="1200">
                <a:latin typeface="Roboto"/>
                <a:ea typeface="Roboto"/>
                <a:cs typeface="Roboto"/>
                <a:sym typeface="Roboto"/>
              </a:defRPr>
            </a:lvl7pPr>
            <a:lvl8pPr indent="-304800" lvl="7" marL="3657600" algn="l">
              <a:lnSpc>
                <a:spcPct val="115000"/>
              </a:lnSpc>
              <a:spcBef>
                <a:spcPts val="0"/>
              </a:spcBef>
              <a:spcAft>
                <a:spcPts val="0"/>
              </a:spcAft>
              <a:buSzPts val="1200"/>
              <a:buFont typeface="Roboto"/>
              <a:buChar char="○"/>
              <a:defRPr sz="1200">
                <a:latin typeface="Roboto"/>
                <a:ea typeface="Roboto"/>
                <a:cs typeface="Roboto"/>
                <a:sym typeface="Roboto"/>
              </a:defRPr>
            </a:lvl8pPr>
            <a:lvl9pPr indent="-304800" lvl="8" marL="4114800" algn="l">
              <a:lnSpc>
                <a:spcPct val="115000"/>
              </a:lnSpc>
              <a:spcBef>
                <a:spcPts val="0"/>
              </a:spcBef>
              <a:spcAft>
                <a:spcPts val="0"/>
              </a:spcAft>
              <a:buSzPts val="1200"/>
              <a:buFont typeface="Roboto"/>
              <a:buChar char="■"/>
              <a:defRPr sz="1200">
                <a:latin typeface="Roboto"/>
                <a:ea typeface="Roboto"/>
                <a:cs typeface="Roboto"/>
                <a:sym typeface="Roboto"/>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si" type="twoColTx">
  <p:cSld name="TITLE_AND_TWO_COLUMNS">
    <p:spTree>
      <p:nvGrpSpPr>
        <p:cNvPr id="44" name="Shape 44"/>
        <p:cNvGrpSpPr/>
        <p:nvPr/>
      </p:nvGrpSpPr>
      <p:grpSpPr>
        <a:xfrm>
          <a:off x="0" y="0"/>
          <a:ext cx="0" cy="0"/>
          <a:chOff x="0" y="0"/>
          <a:chExt cx="0" cy="0"/>
        </a:xfrm>
      </p:grpSpPr>
      <p:sp>
        <p:nvSpPr>
          <p:cNvPr id="45" name="Google Shape;45;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46" name="Google Shape;46;p13"/>
          <p:cNvPicPr preferRelativeResize="0"/>
          <p:nvPr/>
        </p:nvPicPr>
        <p:blipFill rotWithShape="1">
          <a:blip r:embed="rId2">
            <a:alphaModFix/>
          </a:blip>
          <a:srcRect b="0" l="0" r="0" t="0"/>
          <a:stretch/>
        </p:blipFill>
        <p:spPr>
          <a:xfrm>
            <a:off x="0" y="0"/>
            <a:ext cx="9144003" cy="5143501"/>
          </a:xfrm>
          <a:prstGeom prst="rect">
            <a:avLst/>
          </a:prstGeom>
          <a:noFill/>
          <a:ln>
            <a:noFill/>
          </a:ln>
        </p:spPr>
      </p:pic>
      <p:sp>
        <p:nvSpPr>
          <p:cNvPr id="47" name="Google Shape;47;p13"/>
          <p:cNvSpPr txBox="1"/>
          <p:nvPr>
            <p:ph idx="1" type="subTitle"/>
          </p:nvPr>
        </p:nvSpPr>
        <p:spPr>
          <a:xfrm>
            <a:off x="2649300" y="2026500"/>
            <a:ext cx="3845400" cy="1090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1pPr>
            <a:lvl2pPr lvl="1"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2pPr>
            <a:lvl3pPr lvl="2"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3pPr>
            <a:lvl4pPr lvl="3"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4pPr>
            <a:lvl5pPr lvl="4"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5pPr>
            <a:lvl6pPr lvl="5"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6pPr>
            <a:lvl7pPr lvl="6"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7pPr>
            <a:lvl8pPr lvl="7"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8pPr>
            <a:lvl9pPr lvl="8"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2" type="titleOnly">
  <p:cSld name="TITLE_ONLY">
    <p:spTree>
      <p:nvGrpSpPr>
        <p:cNvPr id="48" name="Shape 48"/>
        <p:cNvGrpSpPr/>
        <p:nvPr/>
      </p:nvGrpSpPr>
      <p:grpSpPr>
        <a:xfrm>
          <a:off x="0" y="0"/>
          <a:ext cx="0" cy="0"/>
          <a:chOff x="0" y="0"/>
          <a:chExt cx="0" cy="0"/>
        </a:xfrm>
      </p:grpSpPr>
      <p:sp>
        <p:nvSpPr>
          <p:cNvPr id="49" name="Google Shape;4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50" name="Google Shape;50;p14"/>
          <p:cNvPicPr preferRelativeResize="0"/>
          <p:nvPr/>
        </p:nvPicPr>
        <p:blipFill rotWithShape="1">
          <a:blip r:embed="rId2">
            <a:alphaModFix/>
          </a:blip>
          <a:srcRect b="0" l="0" r="0" t="0"/>
          <a:stretch/>
        </p:blipFill>
        <p:spPr>
          <a:xfrm>
            <a:off x="0" y="0"/>
            <a:ext cx="9144003" cy="5143496"/>
          </a:xfrm>
          <a:prstGeom prst="rect">
            <a:avLst/>
          </a:prstGeom>
          <a:noFill/>
          <a:ln>
            <a:noFill/>
          </a:ln>
        </p:spPr>
      </p:pic>
      <p:sp>
        <p:nvSpPr>
          <p:cNvPr id="51" name="Google Shape;51;p14"/>
          <p:cNvSpPr txBox="1"/>
          <p:nvPr>
            <p:ph idx="1" type="subTitle"/>
          </p:nvPr>
        </p:nvSpPr>
        <p:spPr>
          <a:xfrm>
            <a:off x="4895775" y="2026500"/>
            <a:ext cx="3845400" cy="1090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1pPr>
            <a:lvl2pPr lvl="1"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2pPr>
            <a:lvl3pPr lvl="2"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3pPr>
            <a:lvl4pPr lvl="3"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4pPr>
            <a:lvl5pPr lvl="4"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5pPr>
            <a:lvl6pPr lvl="5"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6pPr>
            <a:lvl7pPr lvl="6"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7pPr>
            <a:lvl8pPr lvl="7"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8pPr>
            <a:lvl9pPr lvl="8" algn="ctr">
              <a:lnSpc>
                <a:spcPct val="100000"/>
              </a:lnSpc>
              <a:spcBef>
                <a:spcPts val="0"/>
              </a:spcBef>
              <a:spcAft>
                <a:spcPts val="0"/>
              </a:spcAft>
              <a:buClr>
                <a:srgbClr val="B7B7B7"/>
              </a:buClr>
              <a:buSzPts val="2800"/>
              <a:buFont typeface="Roboto Medium"/>
              <a:buNone/>
              <a:defRPr sz="2800">
                <a:solidFill>
                  <a:srgbClr val="B7B7B7"/>
                </a:solidFill>
                <a:latin typeface="Roboto Medium"/>
                <a:ea typeface="Roboto Medium"/>
                <a:cs typeface="Roboto Medium"/>
                <a:sym typeface="Roboto Medium"/>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6.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theme" Target="../theme/theme2.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lt2"/>
              </a:buClr>
              <a:buSzPts val="1800"/>
              <a:buFont typeface="Arial"/>
              <a:buChar char="●"/>
              <a:defRPr b="0" i="0" sz="1800" u="none" cap="none" strike="noStrike">
                <a:solidFill>
                  <a:schemeClr val="lt2"/>
                </a:solidFill>
                <a:latin typeface="Arial"/>
                <a:ea typeface="Arial"/>
                <a:cs typeface="Arial"/>
                <a:sym typeface="Arial"/>
              </a:defRPr>
            </a:lvl1pPr>
            <a:lvl2pPr indent="-317500" lvl="1" marL="914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7" name="Google Shape;7;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pic>
        <p:nvPicPr>
          <p:cNvPr id="8" name="Google Shape;8;p5"/>
          <p:cNvPicPr preferRelativeResize="0"/>
          <p:nvPr/>
        </p:nvPicPr>
        <p:blipFill rotWithShape="1">
          <a:blip r:embed="rId1">
            <a:alphaModFix/>
          </a:blip>
          <a:srcRect b="0" l="0" r="0" t="0"/>
          <a:stretch/>
        </p:blipFill>
        <p:spPr>
          <a:xfrm>
            <a:off x="0" y="0"/>
            <a:ext cx="9144003" cy="514350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hyperlink" Target="https://developer.mozilla.org/en-US/docs/Web/HTTP/Statu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helmetjs.github.io/" TargetMode="External"/><Relationship Id="rId4" Type="http://schemas.openxmlformats.org/officeDocument/2006/relationships/hyperlink" Target="https://www.npmjs.com/package/xss-clean" TargetMode="External"/><Relationship Id="rId5" Type="http://schemas.openxmlformats.org/officeDocument/2006/relationships/hyperlink" Target="https://tech-hour.com/nodejs-security" TargetMode="External"/><Relationship Id="rId6" Type="http://schemas.openxmlformats.org/officeDocument/2006/relationships/hyperlink" Target="https://www.veracode.com/blog/secure-development/fasten-your-helmetjs-part-1-securing-your-express-http-header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sourcelevel.io/blog/how-to-setup-eslint-and-prettier-on-node" TargetMode="External"/><Relationship Id="rId4" Type="http://schemas.openxmlformats.org/officeDocument/2006/relationships/hyperlink" Target="https://sourcelevel.io/blog/how-to-setup-eslint-and-prettier-on-nod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www.niagahoster.co.id/blog/database-adalah/"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
          <p:cNvSpPr txBox="1"/>
          <p:nvPr>
            <p:ph idx="1" type="subTitle"/>
          </p:nvPr>
        </p:nvSpPr>
        <p:spPr>
          <a:xfrm>
            <a:off x="3421575" y="2522575"/>
            <a:ext cx="5379300" cy="6276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852"/>
              <a:buNone/>
            </a:pPr>
            <a:r>
              <a:rPr lang="id" sz="3400"/>
              <a:t>Beginer Backend</a:t>
            </a:r>
            <a:endParaRPr sz="3400"/>
          </a:p>
        </p:txBody>
      </p:sp>
      <p:sp>
        <p:nvSpPr>
          <p:cNvPr id="84" name="Google Shape;84;p1"/>
          <p:cNvSpPr txBox="1"/>
          <p:nvPr>
            <p:ph idx="2" type="subTitle"/>
          </p:nvPr>
        </p:nvSpPr>
        <p:spPr>
          <a:xfrm>
            <a:off x="3421575" y="1972975"/>
            <a:ext cx="5269200" cy="5496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SzPts val="2500"/>
              <a:buNone/>
            </a:pPr>
            <a:r>
              <a:rPr lang="id"/>
              <a:t>Week 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118f4ccefe0_0_29"/>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id"/>
              <a:t>Metode Request</a:t>
            </a:r>
            <a:endParaRPr/>
          </a:p>
        </p:txBody>
      </p:sp>
      <p:sp>
        <p:nvSpPr>
          <p:cNvPr id="136" name="Google Shape;136;g118f4ccefe0_0_29"/>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SzPts val="1400"/>
              <a:buChar char="●"/>
            </a:pPr>
            <a:r>
              <a:rPr lang="id"/>
              <a:t>GET, digunakan hanya untuk mengambil data</a:t>
            </a:r>
            <a:endParaRPr/>
          </a:p>
          <a:p>
            <a:pPr indent="-317500" lvl="0" marL="457200" rtl="0" algn="l">
              <a:lnSpc>
                <a:spcPct val="150000"/>
              </a:lnSpc>
              <a:spcBef>
                <a:spcPts val="0"/>
              </a:spcBef>
              <a:spcAft>
                <a:spcPts val="0"/>
              </a:spcAft>
              <a:buSzPts val="1400"/>
              <a:buChar char="●"/>
            </a:pPr>
            <a:r>
              <a:rPr lang="id"/>
              <a:t>POST, mengirimkan data/entitas ke sumber tertentu, biasanya menyebabkan perubahan di state server</a:t>
            </a:r>
            <a:endParaRPr/>
          </a:p>
          <a:p>
            <a:pPr indent="-317500" lvl="0" marL="457200" rtl="0" algn="l">
              <a:lnSpc>
                <a:spcPct val="150000"/>
              </a:lnSpc>
              <a:spcBef>
                <a:spcPts val="0"/>
              </a:spcBef>
              <a:spcAft>
                <a:spcPts val="0"/>
              </a:spcAft>
              <a:buSzPts val="1400"/>
              <a:buChar char="●"/>
            </a:pPr>
            <a:r>
              <a:rPr lang="id"/>
              <a:t>PATCH, menerapkan perubahan parsial/sebagian dari sumber</a:t>
            </a:r>
            <a:endParaRPr/>
          </a:p>
          <a:p>
            <a:pPr indent="-317500" lvl="0" marL="457200" rtl="0" algn="l">
              <a:lnSpc>
                <a:spcPct val="150000"/>
              </a:lnSpc>
              <a:spcBef>
                <a:spcPts val="0"/>
              </a:spcBef>
              <a:spcAft>
                <a:spcPts val="0"/>
              </a:spcAft>
              <a:buSzPts val="1400"/>
              <a:buChar char="●"/>
            </a:pPr>
            <a:r>
              <a:rPr lang="id"/>
              <a:t>PUT, menggantikan representasi saat ini dari sebuah sumber dengan muatan request</a:t>
            </a:r>
            <a:endParaRPr/>
          </a:p>
          <a:p>
            <a:pPr indent="-317500" lvl="0" marL="457200" rtl="0" algn="l">
              <a:lnSpc>
                <a:spcPct val="150000"/>
              </a:lnSpc>
              <a:spcBef>
                <a:spcPts val="0"/>
              </a:spcBef>
              <a:spcAft>
                <a:spcPts val="0"/>
              </a:spcAft>
              <a:buSzPts val="1400"/>
              <a:buChar char="●"/>
            </a:pPr>
            <a:r>
              <a:rPr lang="id"/>
              <a:t>DELETE, menghapus data tertentu dari sebuah sumber</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g118f4ccefe0_0_68"/>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id"/>
              <a:t>HTTP Status Codes</a:t>
            </a:r>
            <a:endParaRPr/>
          </a:p>
        </p:txBody>
      </p:sp>
      <p:pic>
        <p:nvPicPr>
          <p:cNvPr id="142" name="Google Shape;142;g118f4ccefe0_0_68"/>
          <p:cNvPicPr preferRelativeResize="0"/>
          <p:nvPr/>
        </p:nvPicPr>
        <p:blipFill rotWithShape="1">
          <a:blip r:embed="rId3">
            <a:alphaModFix/>
          </a:blip>
          <a:srcRect b="0" l="0" r="0" t="20070"/>
          <a:stretch/>
        </p:blipFill>
        <p:spPr>
          <a:xfrm>
            <a:off x="2248700" y="1052575"/>
            <a:ext cx="3794544" cy="2950801"/>
          </a:xfrm>
          <a:prstGeom prst="rect">
            <a:avLst/>
          </a:prstGeom>
          <a:noFill/>
          <a:ln>
            <a:noFill/>
          </a:ln>
        </p:spPr>
      </p:pic>
      <p:sp>
        <p:nvSpPr>
          <p:cNvPr id="143" name="Google Shape;143;g118f4ccefe0_0_68"/>
          <p:cNvSpPr txBox="1"/>
          <p:nvPr/>
        </p:nvSpPr>
        <p:spPr>
          <a:xfrm>
            <a:off x="2300450" y="4095025"/>
            <a:ext cx="48180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id" sz="1100" u="sng" cap="none" strike="noStrike">
                <a:solidFill>
                  <a:srgbClr val="0097A7"/>
                </a:solidFill>
                <a:latin typeface="Arial"/>
                <a:ea typeface="Arial"/>
                <a:cs typeface="Arial"/>
                <a:sym typeface="Arial"/>
                <a:hlinkClick r:id="rId4">
                  <a:extLst>
                    <a:ext uri="{A12FA001-AC4F-418D-AE19-62706E023703}">
                      <ahyp:hlinkClr val="tx"/>
                    </a:ext>
                  </a:extLst>
                </a:hlinkClick>
              </a:rPr>
              <a:t>https://developer.mozilla.org/en-US/docs/Web/HTTP/Status</a:t>
            </a:r>
            <a:endParaRPr b="0" i="0" sz="11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g119a33c49eb_0_9"/>
          <p:cNvSpPr txBox="1"/>
          <p:nvPr>
            <p:ph idx="1" type="subTitle"/>
          </p:nvPr>
        </p:nvSpPr>
        <p:spPr>
          <a:xfrm>
            <a:off x="858450" y="2103150"/>
            <a:ext cx="7427100" cy="700500"/>
          </a:xfrm>
          <a:prstGeom prst="rect">
            <a:avLst/>
          </a:prstGeom>
          <a:noFill/>
          <a:ln>
            <a:noFill/>
          </a:ln>
        </p:spPr>
        <p:txBody>
          <a:bodyPr anchorCtr="0" anchor="t" bIns="91425" lIns="91425" spcFirstLastPara="1" rIns="91425" wrap="square" tIns="91425">
            <a:normAutofit lnSpcReduction="10000"/>
          </a:bodyPr>
          <a:lstStyle/>
          <a:p>
            <a:pPr indent="0" lvl="0" marL="0" rtl="0" algn="ctr">
              <a:lnSpc>
                <a:spcPct val="100000"/>
              </a:lnSpc>
              <a:spcBef>
                <a:spcPts val="0"/>
              </a:spcBef>
              <a:spcAft>
                <a:spcPts val="0"/>
              </a:spcAft>
              <a:buSzPts val="3500"/>
              <a:buNone/>
            </a:pPr>
            <a:r>
              <a:rPr lang="id"/>
              <a:t>Express.js dan CRUD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gd20787f18f_0_173"/>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id"/>
              <a:t>Express</a:t>
            </a:r>
            <a:endParaRPr/>
          </a:p>
        </p:txBody>
      </p:sp>
      <p:sp>
        <p:nvSpPr>
          <p:cNvPr id="154" name="Google Shape;154;gd20787f18f_0_173"/>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id"/>
              <a:t>Express merupakan framework node js untuk aplikasi web yang minimalis dan fleksibel. Express menyediakan serangkaian fitur-fitur yang kokoh untuk aplikasi mobile ataupun web.</a:t>
            </a:r>
            <a:endParaRPr/>
          </a:p>
          <a:p>
            <a:pPr indent="0" lvl="0" marL="0" rtl="0" algn="l">
              <a:lnSpc>
                <a:spcPct val="150000"/>
              </a:lnSpc>
              <a:spcBef>
                <a:spcPts val="0"/>
              </a:spcBef>
              <a:spcAft>
                <a:spcPts val="0"/>
              </a:spcAft>
              <a:buNone/>
            </a:pPr>
            <a:r>
              <a:t/>
            </a:r>
            <a:endParaRPr/>
          </a:p>
          <a:p>
            <a:pPr indent="0" lvl="0" marL="0" rtl="0" algn="l">
              <a:lnSpc>
                <a:spcPct val="115000"/>
              </a:lnSpc>
              <a:spcBef>
                <a:spcPts val="0"/>
              </a:spcBef>
              <a:spcAft>
                <a:spcPts val="0"/>
              </a:spcAft>
              <a:buSzPts val="14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118f4ccefe0_0_22"/>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id"/>
              <a:t>CRUD</a:t>
            </a:r>
            <a:endParaRPr/>
          </a:p>
        </p:txBody>
      </p:sp>
      <p:sp>
        <p:nvSpPr>
          <p:cNvPr id="160" name="Google Shape;160;g118f4ccefe0_0_22"/>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SzPts val="1400"/>
              <a:buChar char="●"/>
            </a:pPr>
            <a:r>
              <a:rPr lang="id"/>
              <a:t>CRUD merupakan singkatan dari create, read, update, dan delete yang mewakilkan 4 fungsi dasar dari sebuah API</a:t>
            </a:r>
            <a:endParaRPr/>
          </a:p>
          <a:p>
            <a:pPr indent="-317500" lvl="0" marL="457200" rtl="0" algn="l">
              <a:lnSpc>
                <a:spcPct val="150000"/>
              </a:lnSpc>
              <a:spcBef>
                <a:spcPts val="0"/>
              </a:spcBef>
              <a:spcAft>
                <a:spcPts val="0"/>
              </a:spcAft>
              <a:buSzPts val="1400"/>
              <a:buChar char="●"/>
            </a:pPr>
            <a:r>
              <a:rPr lang="id"/>
              <a:t>Setiap API sebaiknya dapat melakukan setidaknya keempat fungsi dasar tersebut</a:t>
            </a:r>
            <a:endParaRPr/>
          </a:p>
          <a:p>
            <a:pPr indent="-317500" lvl="0" marL="457200" rtl="0" algn="l">
              <a:lnSpc>
                <a:spcPct val="150000"/>
              </a:lnSpc>
              <a:spcBef>
                <a:spcPts val="0"/>
              </a:spcBef>
              <a:spcAft>
                <a:spcPts val="0"/>
              </a:spcAft>
              <a:buSzPts val="1400"/>
              <a:buChar char="●"/>
            </a:pPr>
            <a:r>
              <a:rPr lang="id"/>
              <a:t>CRUD juga mengacu pada semua fungsi utama yang diimplementasikan pada sebuah aplikasi database berbasis relasi</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g118f4ccefe0_0_36"/>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id"/>
              <a:t>Middleware</a:t>
            </a:r>
            <a:endParaRPr/>
          </a:p>
        </p:txBody>
      </p:sp>
      <p:sp>
        <p:nvSpPr>
          <p:cNvPr id="166" name="Google Shape;166;g118f4ccefe0_0_36"/>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SzPts val="1400"/>
              <a:buChar char="●"/>
            </a:pPr>
            <a:r>
              <a:rPr lang="id"/>
              <a:t>Middleware merupakan perangkat lunak yang berperan sebagai jembatan antara sistem operasi atau database dan aplikasi, khususnya dalam sebuah jaringan</a:t>
            </a:r>
            <a:endParaRPr/>
          </a:p>
          <a:p>
            <a:pPr indent="-317500" lvl="0" marL="457200" rtl="0" algn="l">
              <a:lnSpc>
                <a:spcPct val="150000"/>
              </a:lnSpc>
              <a:spcBef>
                <a:spcPts val="0"/>
              </a:spcBef>
              <a:spcAft>
                <a:spcPts val="0"/>
              </a:spcAft>
              <a:buSzPts val="1400"/>
              <a:buChar char="●"/>
            </a:pPr>
            <a:r>
              <a:rPr lang="id"/>
              <a:t>Express merupakan web framework minimalis yang pada dasarnya adalah gabungan dari beberapa fungsi middleware</a:t>
            </a:r>
            <a:endParaRPr/>
          </a:p>
          <a:p>
            <a:pPr indent="-317500" lvl="0" marL="457200" rtl="0" algn="l">
              <a:lnSpc>
                <a:spcPct val="150000"/>
              </a:lnSpc>
              <a:spcBef>
                <a:spcPts val="0"/>
              </a:spcBef>
              <a:spcAft>
                <a:spcPts val="0"/>
              </a:spcAft>
              <a:buSzPts val="1400"/>
              <a:buChar char="●"/>
            </a:pPr>
            <a:r>
              <a:rPr lang="id"/>
              <a:t>Fungsi middleware di express memiliki akses ke objek request (req), objek response (res), dan fungsi next yang digunakan untuk melanjutkan operasi ke fungsi middleware selanjutnya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118f4ccefe0_0_76"/>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id"/>
              <a:t>Security</a:t>
            </a:r>
            <a:endParaRPr/>
          </a:p>
        </p:txBody>
      </p:sp>
      <p:sp>
        <p:nvSpPr>
          <p:cNvPr id="172" name="Google Shape;172;g118f4ccefe0_0_76"/>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SzPts val="1400"/>
              <a:buChar char="●"/>
            </a:pPr>
            <a:r>
              <a:rPr lang="id"/>
              <a:t>Cara melindungi dari pengenalan kerentanan keamanan yang tidak di sengaja, menghindari pelanggaran keamanan, kebocoran data, dan masalah keuangan.</a:t>
            </a:r>
            <a:endParaRPr/>
          </a:p>
          <a:p>
            <a:pPr indent="-317500" lvl="0" marL="457200" rtl="0" algn="l">
              <a:lnSpc>
                <a:spcPct val="150000"/>
              </a:lnSpc>
              <a:spcBef>
                <a:spcPts val="0"/>
              </a:spcBef>
              <a:spcAft>
                <a:spcPts val="0"/>
              </a:spcAft>
              <a:buSzPts val="1400"/>
              <a:buChar char="●"/>
            </a:pPr>
            <a:r>
              <a:rPr lang="id"/>
              <a:t>Helmet adalah sekumpulan middleware kecil yang digunakan untuk mengamankan header HTTP. yang dimana di dalam HTTP header berisi  informasi sensitif tentang aplikasi yang perlu untuk diamankan </a:t>
            </a:r>
            <a:r>
              <a:rPr lang="id" u="sng">
                <a:solidFill>
                  <a:schemeClr val="hlink"/>
                </a:solidFill>
                <a:hlinkClick r:id="rId3"/>
              </a:rPr>
              <a:t>https://helmetjs.github.io/</a:t>
            </a:r>
            <a:endParaRPr/>
          </a:p>
          <a:p>
            <a:pPr indent="-317500" lvl="0" marL="457200" rtl="0" algn="l">
              <a:lnSpc>
                <a:spcPct val="150000"/>
              </a:lnSpc>
              <a:spcBef>
                <a:spcPts val="0"/>
              </a:spcBef>
              <a:spcAft>
                <a:spcPts val="0"/>
              </a:spcAft>
              <a:buSzPts val="1400"/>
              <a:buChar char="●"/>
            </a:pPr>
            <a:r>
              <a:rPr lang="id"/>
              <a:t>XSS Clean adalah sekumpulan middleware yang digunakan untuk mencegah pengguna memasukkan HTML/Script ke dalam inputan </a:t>
            </a:r>
            <a:r>
              <a:rPr lang="id" u="sng">
                <a:solidFill>
                  <a:schemeClr val="hlink"/>
                </a:solidFill>
                <a:hlinkClick r:id="rId4"/>
              </a:rPr>
              <a:t>https://www.npmjs.com/package/xss-clean</a:t>
            </a:r>
            <a:endParaRPr/>
          </a:p>
        </p:txBody>
      </p:sp>
      <p:sp>
        <p:nvSpPr>
          <p:cNvPr id="173" name="Google Shape;173;g118f4ccefe0_0_76"/>
          <p:cNvSpPr txBox="1"/>
          <p:nvPr/>
        </p:nvSpPr>
        <p:spPr>
          <a:xfrm>
            <a:off x="855700" y="3605400"/>
            <a:ext cx="51354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d" sz="1100" u="sng" cap="none" strike="noStrike">
                <a:solidFill>
                  <a:srgbClr val="0097A7"/>
                </a:solidFill>
                <a:latin typeface="Arial"/>
                <a:ea typeface="Arial"/>
                <a:cs typeface="Arial"/>
                <a:sym typeface="Arial"/>
                <a:hlinkClick r:id="rId5">
                  <a:extLst>
                    <a:ext uri="{A12FA001-AC4F-418D-AE19-62706E023703}">
                      <ahyp:hlinkClr val="tx"/>
                    </a:ext>
                  </a:extLst>
                </a:hlinkClick>
              </a:rPr>
              <a:t>https://tech-hour.com/nodejs-security</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100" u="none" cap="none" strike="noStrike">
              <a:solidFill>
                <a:srgbClr val="000000"/>
              </a:solidFill>
              <a:latin typeface="Arial"/>
              <a:ea typeface="Arial"/>
              <a:cs typeface="Arial"/>
              <a:sym typeface="Arial"/>
            </a:endParaRPr>
          </a:p>
        </p:txBody>
      </p:sp>
      <p:sp>
        <p:nvSpPr>
          <p:cNvPr id="174" name="Google Shape;174;g118f4ccefe0_0_76"/>
          <p:cNvSpPr txBox="1"/>
          <p:nvPr/>
        </p:nvSpPr>
        <p:spPr>
          <a:xfrm>
            <a:off x="855700" y="3819900"/>
            <a:ext cx="52878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d" sz="1100" u="sng" cap="none" strike="noStrike">
                <a:solidFill>
                  <a:srgbClr val="0097A7"/>
                </a:solidFill>
                <a:latin typeface="Arial"/>
                <a:ea typeface="Arial"/>
                <a:cs typeface="Arial"/>
                <a:sym typeface="Arial"/>
                <a:hlinkClick r:id="rId6">
                  <a:extLst>
                    <a:ext uri="{A12FA001-AC4F-418D-AE19-62706E023703}">
                      <ahyp:hlinkClr val="tx"/>
                    </a:ext>
                  </a:extLst>
                </a:hlinkClick>
              </a:rPr>
              <a:t>https://www.veracode.com/blog/secure-development/fasten-your-helmetjs-part-1-securing-your-express-http-headers</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g119a33c49eb_0_14"/>
          <p:cNvSpPr txBox="1"/>
          <p:nvPr>
            <p:ph idx="1" type="subTitle"/>
          </p:nvPr>
        </p:nvSpPr>
        <p:spPr>
          <a:xfrm>
            <a:off x="858450" y="2103150"/>
            <a:ext cx="7427100" cy="700500"/>
          </a:xfrm>
          <a:prstGeom prst="rect">
            <a:avLst/>
          </a:prstGeom>
          <a:noFill/>
          <a:ln>
            <a:noFill/>
          </a:ln>
        </p:spPr>
        <p:txBody>
          <a:bodyPr anchorCtr="0" anchor="t" bIns="91425" lIns="91425" spcFirstLastPara="1" rIns="91425" wrap="square" tIns="91425">
            <a:normAutofit lnSpcReduction="10000"/>
          </a:bodyPr>
          <a:lstStyle/>
          <a:p>
            <a:pPr indent="0" lvl="0" marL="0" rtl="0" algn="ctr">
              <a:lnSpc>
                <a:spcPct val="100000"/>
              </a:lnSpc>
              <a:spcBef>
                <a:spcPts val="0"/>
              </a:spcBef>
              <a:spcAft>
                <a:spcPts val="0"/>
              </a:spcAft>
              <a:buSzPts val="3500"/>
              <a:buNone/>
            </a:pPr>
            <a:r>
              <a:rPr lang="id"/>
              <a:t>Backend Tools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g118f4ccefe0_0_54"/>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id"/>
              <a:t>Postman</a:t>
            </a:r>
            <a:endParaRPr/>
          </a:p>
        </p:txBody>
      </p:sp>
      <p:sp>
        <p:nvSpPr>
          <p:cNvPr id="185" name="Google Shape;185;g118f4ccefe0_0_54"/>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SzPts val="1400"/>
              <a:buChar char="●"/>
            </a:pPr>
            <a:r>
              <a:rPr lang="id"/>
              <a:t>Postman merupakan platform yang digunakan untuk kolaborasi dalam pengembangan API.</a:t>
            </a:r>
            <a:endParaRPr/>
          </a:p>
          <a:p>
            <a:pPr indent="-317500" lvl="0" marL="457200" rtl="0" algn="l">
              <a:lnSpc>
                <a:spcPct val="150000"/>
              </a:lnSpc>
              <a:spcBef>
                <a:spcPts val="0"/>
              </a:spcBef>
              <a:spcAft>
                <a:spcPts val="0"/>
              </a:spcAft>
              <a:buSzPts val="1400"/>
              <a:buChar char="●"/>
            </a:pPr>
            <a:r>
              <a:rPr lang="id"/>
              <a:t>Fitur-fitur postman menyederhanakan setiap langkah dalam pembangunan/pembuatan API dan merampingkan proses kolaborasi sehingga developer dapat membuat API yang lebih baik dalam waktu yang lebih cepat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g118f4ccefe0_0_43"/>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id"/>
              <a:t>Linter</a:t>
            </a:r>
            <a:endParaRPr/>
          </a:p>
        </p:txBody>
      </p:sp>
      <p:sp>
        <p:nvSpPr>
          <p:cNvPr id="191" name="Google Shape;191;g118f4ccefe0_0_43"/>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SzPts val="1400"/>
              <a:buChar char="●"/>
            </a:pPr>
            <a:r>
              <a:rPr lang="id"/>
              <a:t>Merupakan alat yang digunakan untuk menganalisa source code untuk menandakan kesalahan programming, bug, kesalahan styling dan komponen mencurigakan.</a:t>
            </a:r>
            <a:endParaRPr/>
          </a:p>
          <a:p>
            <a:pPr indent="-317500" lvl="0" marL="457200" rtl="0" algn="l">
              <a:lnSpc>
                <a:spcPct val="150000"/>
              </a:lnSpc>
              <a:spcBef>
                <a:spcPts val="0"/>
              </a:spcBef>
              <a:spcAft>
                <a:spcPts val="0"/>
              </a:spcAft>
              <a:buSzPts val="1400"/>
              <a:buChar char="●"/>
            </a:pPr>
            <a:r>
              <a:rPr lang="id"/>
              <a:t>Beberapa contoh linter adalah ESLint dan Standard JS</a:t>
            </a:r>
            <a:endParaRPr/>
          </a:p>
          <a:p>
            <a:pPr indent="-317500" lvl="0" marL="457200" rtl="0" algn="l">
              <a:lnSpc>
                <a:spcPct val="150000"/>
              </a:lnSpc>
              <a:spcBef>
                <a:spcPts val="0"/>
              </a:spcBef>
              <a:spcAft>
                <a:spcPts val="0"/>
              </a:spcAft>
              <a:buSzPts val="1400"/>
              <a:buChar char="●"/>
            </a:pPr>
            <a:r>
              <a:rPr lang="id"/>
              <a:t>ESLint merupakan alat untuk identifikasi dan pelaporan pola yang ditemukan pada ECMAScript/JavaScript, dengan tujuan untuk membuat kode tersebut lebih konsisten dan menghindari bug.</a:t>
            </a:r>
            <a:endParaRPr/>
          </a:p>
          <a:p>
            <a:pPr indent="-317500" lvl="0" marL="457200" rtl="0" algn="l">
              <a:lnSpc>
                <a:spcPct val="150000"/>
              </a:lnSpc>
              <a:spcBef>
                <a:spcPts val="0"/>
              </a:spcBef>
              <a:spcAft>
                <a:spcPts val="0"/>
              </a:spcAft>
              <a:buSzPts val="1400"/>
              <a:buChar char="●"/>
            </a:pPr>
            <a:r>
              <a:rPr lang="id"/>
              <a:t>Standard JS merupakan panduan gaya dalam pembuatan kode, yang dilengkapi dengan linter dan pembenaran kode otomatis</a:t>
            </a:r>
            <a:endParaRPr/>
          </a:p>
        </p:txBody>
      </p:sp>
      <p:sp>
        <p:nvSpPr>
          <p:cNvPr id="192" name="Google Shape;192;g118f4ccefe0_0_43"/>
          <p:cNvSpPr txBox="1"/>
          <p:nvPr/>
        </p:nvSpPr>
        <p:spPr>
          <a:xfrm>
            <a:off x="892325" y="3800075"/>
            <a:ext cx="6580200" cy="378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id" sz="1100" u="sng" cap="none" strike="noStrike">
                <a:solidFill>
                  <a:srgbClr val="0097A7"/>
                </a:solidFill>
                <a:latin typeface="Arial"/>
                <a:ea typeface="Arial"/>
                <a:cs typeface="Arial"/>
                <a:sym typeface="Arial"/>
                <a:hlinkClick r:id="rId3">
                  <a:extLst>
                    <a:ext uri="{A12FA001-AC4F-418D-AE19-62706E023703}">
                      <ahyp:hlinkClr val="tx"/>
                    </a:ext>
                  </a:extLst>
                </a:hlinkClick>
              </a:rPr>
              <a:t>https://sourcelevel.io/blog/how-to-setup-eslint-and-prettier-on-node</a:t>
            </a:r>
            <a:endParaRPr b="0" i="0" sz="1100" u="none" cap="none" strike="noStrike">
              <a:solidFill>
                <a:srgbClr val="000000"/>
              </a:solidFill>
              <a:latin typeface="Arial"/>
              <a:ea typeface="Arial"/>
              <a:cs typeface="Arial"/>
              <a:sym typeface="Arial"/>
            </a:endParaRPr>
          </a:p>
        </p:txBody>
      </p:sp>
      <p:sp>
        <p:nvSpPr>
          <p:cNvPr id="193" name="Google Shape;193;g118f4ccefe0_0_43"/>
          <p:cNvSpPr txBox="1"/>
          <p:nvPr/>
        </p:nvSpPr>
        <p:spPr>
          <a:xfrm>
            <a:off x="892325" y="4032650"/>
            <a:ext cx="6580200" cy="378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id" sz="1100" u="sng" cap="none" strike="noStrike">
                <a:solidFill>
                  <a:srgbClr val="0097A7"/>
                </a:solidFill>
                <a:latin typeface="Arial"/>
                <a:ea typeface="Arial"/>
                <a:cs typeface="Arial"/>
                <a:sym typeface="Arial"/>
                <a:hlinkClick r:id="rId4">
                  <a:extLst>
                    <a:ext uri="{A12FA001-AC4F-418D-AE19-62706E023703}">
                      <ahyp:hlinkClr val="tx"/>
                    </a:ext>
                  </a:extLst>
                </a:hlinkClick>
              </a:rPr>
              <a:t>https://sourcelevel.io/blog/how-to-setup-eslint-and-prettier-on-node</a:t>
            </a:r>
            <a:endParaRPr b="0" i="0" sz="11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gd20787f18f_0_2"/>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rgbClr val="000000"/>
              </a:buClr>
              <a:buSzPts val="2000"/>
              <a:buFont typeface="Arial"/>
              <a:buNone/>
            </a:pPr>
            <a:r>
              <a:rPr lang="id"/>
              <a:t>Class Commitment</a:t>
            </a:r>
            <a:endParaRPr/>
          </a:p>
        </p:txBody>
      </p:sp>
      <p:sp>
        <p:nvSpPr>
          <p:cNvPr id="90" name="Google Shape;90;gd20787f18f_0_2"/>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fontScale="85000" lnSpcReduction="20000"/>
          </a:bodyPr>
          <a:lstStyle/>
          <a:p>
            <a:pPr indent="-326092" lvl="0" marL="457200" rtl="0" algn="l">
              <a:lnSpc>
                <a:spcPct val="150000"/>
              </a:lnSpc>
              <a:spcBef>
                <a:spcPts val="0"/>
              </a:spcBef>
              <a:spcAft>
                <a:spcPts val="0"/>
              </a:spcAft>
              <a:buSzPct val="100000"/>
              <a:buChar char="●"/>
            </a:pPr>
            <a:r>
              <a:rPr lang="id" sz="1806"/>
              <a:t>Presence</a:t>
            </a:r>
            <a:endParaRPr sz="1806"/>
          </a:p>
          <a:p>
            <a:pPr indent="-326092" lvl="0" marL="457200" rtl="0" algn="l">
              <a:lnSpc>
                <a:spcPct val="150000"/>
              </a:lnSpc>
              <a:spcBef>
                <a:spcPts val="0"/>
              </a:spcBef>
              <a:spcAft>
                <a:spcPts val="0"/>
              </a:spcAft>
              <a:buSzPct val="100000"/>
              <a:buChar char="●"/>
            </a:pPr>
            <a:r>
              <a:rPr lang="id" sz="1806"/>
              <a:t>Follow the rules</a:t>
            </a:r>
            <a:endParaRPr sz="1806"/>
          </a:p>
          <a:p>
            <a:pPr indent="-326092" lvl="0" marL="457200" rtl="0" algn="l">
              <a:lnSpc>
                <a:spcPct val="150000"/>
              </a:lnSpc>
              <a:spcBef>
                <a:spcPts val="0"/>
              </a:spcBef>
              <a:spcAft>
                <a:spcPts val="0"/>
              </a:spcAft>
              <a:buSzPct val="100000"/>
              <a:buChar char="●"/>
            </a:pPr>
            <a:r>
              <a:rPr lang="id" sz="1806"/>
              <a:t>Ask us anything (bootcamp matters in private)</a:t>
            </a:r>
            <a:endParaRPr sz="1806"/>
          </a:p>
          <a:p>
            <a:pPr indent="-326092" lvl="0" marL="457200" rtl="0" algn="l">
              <a:lnSpc>
                <a:spcPct val="150000"/>
              </a:lnSpc>
              <a:spcBef>
                <a:spcPts val="0"/>
              </a:spcBef>
              <a:spcAft>
                <a:spcPts val="0"/>
              </a:spcAft>
              <a:buSzPct val="100000"/>
              <a:buChar char="●"/>
            </a:pPr>
            <a:r>
              <a:rPr lang="id" sz="1806"/>
              <a:t>Speak for yourself first</a:t>
            </a:r>
            <a:endParaRPr sz="1806"/>
          </a:p>
          <a:p>
            <a:pPr indent="-326092" lvl="0" marL="457200" rtl="0" algn="l">
              <a:lnSpc>
                <a:spcPct val="150000"/>
              </a:lnSpc>
              <a:spcBef>
                <a:spcPts val="0"/>
              </a:spcBef>
              <a:spcAft>
                <a:spcPts val="0"/>
              </a:spcAft>
              <a:buSzPct val="100000"/>
              <a:buChar char="●"/>
            </a:pPr>
            <a:r>
              <a:rPr lang="id" sz="1806"/>
              <a:t>Trainer availability</a:t>
            </a:r>
            <a:endParaRPr sz="1806"/>
          </a:p>
          <a:p>
            <a:pPr indent="-326092" lvl="0" marL="457200" rtl="0" algn="l">
              <a:lnSpc>
                <a:spcPct val="150000"/>
              </a:lnSpc>
              <a:spcBef>
                <a:spcPts val="0"/>
              </a:spcBef>
              <a:spcAft>
                <a:spcPts val="0"/>
              </a:spcAft>
              <a:buSzPct val="100000"/>
              <a:buChar char="●"/>
            </a:pPr>
            <a:r>
              <a:rPr lang="id" sz="1806"/>
              <a:t>Independent</a:t>
            </a:r>
            <a:endParaRPr sz="1806"/>
          </a:p>
          <a:p>
            <a:pPr indent="-326092" lvl="0" marL="457200" rtl="0" algn="l">
              <a:lnSpc>
                <a:spcPct val="150000"/>
              </a:lnSpc>
              <a:spcBef>
                <a:spcPts val="0"/>
              </a:spcBef>
              <a:spcAft>
                <a:spcPts val="0"/>
              </a:spcAft>
              <a:buSzPct val="100000"/>
              <a:buChar char="●"/>
            </a:pPr>
            <a:r>
              <a:rPr lang="id" sz="1806"/>
              <a:t>Hard work</a:t>
            </a:r>
            <a:endParaRPr sz="1806"/>
          </a:p>
          <a:p>
            <a:pPr indent="-326092" lvl="0" marL="457200" rtl="0" algn="l">
              <a:lnSpc>
                <a:spcPct val="150000"/>
              </a:lnSpc>
              <a:spcBef>
                <a:spcPts val="0"/>
              </a:spcBef>
              <a:spcAft>
                <a:spcPts val="0"/>
              </a:spcAft>
              <a:buSzPct val="100000"/>
              <a:buChar char="●"/>
            </a:pPr>
            <a:r>
              <a:rPr lang="id" sz="1806"/>
              <a:t>Do your best</a:t>
            </a:r>
            <a:endParaRPr sz="1806"/>
          </a:p>
          <a:p>
            <a:pPr indent="-326092" lvl="0" marL="457200" rtl="0" algn="l">
              <a:lnSpc>
                <a:spcPct val="150000"/>
              </a:lnSpc>
              <a:spcBef>
                <a:spcPts val="0"/>
              </a:spcBef>
              <a:spcAft>
                <a:spcPts val="0"/>
              </a:spcAft>
              <a:buSzPct val="100000"/>
              <a:buChar char="●"/>
            </a:pPr>
            <a:r>
              <a:rPr lang="id" sz="1806"/>
              <a:t>Continuous self improvement</a:t>
            </a:r>
            <a:endParaRPr sz="1806"/>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SzPct val="10000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d20787f18f_0_161"/>
          <p:cNvSpPr txBox="1"/>
          <p:nvPr>
            <p:ph idx="1" type="subTitle"/>
          </p:nvPr>
        </p:nvSpPr>
        <p:spPr>
          <a:xfrm>
            <a:off x="858450" y="2103150"/>
            <a:ext cx="7427100" cy="700500"/>
          </a:xfrm>
          <a:prstGeom prst="rect">
            <a:avLst/>
          </a:prstGeom>
          <a:noFill/>
          <a:ln>
            <a:noFill/>
          </a:ln>
        </p:spPr>
        <p:txBody>
          <a:bodyPr anchorCtr="0" anchor="t" bIns="91425" lIns="91425" spcFirstLastPara="1" rIns="91425" wrap="square" tIns="91425">
            <a:normAutofit lnSpcReduction="10000"/>
          </a:bodyPr>
          <a:lstStyle/>
          <a:p>
            <a:pPr indent="0" lvl="0" marL="0" rtl="0" algn="ctr">
              <a:lnSpc>
                <a:spcPct val="100000"/>
              </a:lnSpc>
              <a:spcBef>
                <a:spcPts val="0"/>
              </a:spcBef>
              <a:spcAft>
                <a:spcPts val="0"/>
              </a:spcAft>
              <a:buSzPts val="3500"/>
              <a:buNone/>
            </a:pPr>
            <a:r>
              <a:rPr lang="id"/>
              <a:t>Live Coding!</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4"/>
          <p:cNvSpPr txBox="1"/>
          <p:nvPr>
            <p:ph idx="1" type="subTitle"/>
          </p:nvPr>
        </p:nvSpPr>
        <p:spPr>
          <a:xfrm>
            <a:off x="1154075" y="1530500"/>
            <a:ext cx="7117500" cy="1572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i="1" lang="id"/>
              <a:t>“It's kind of fun to do the impossible.”</a:t>
            </a:r>
            <a:endParaRPr i="1"/>
          </a:p>
        </p:txBody>
      </p:sp>
      <p:sp>
        <p:nvSpPr>
          <p:cNvPr id="204" name="Google Shape;204;p4"/>
          <p:cNvSpPr txBox="1"/>
          <p:nvPr>
            <p:ph idx="1" type="subTitle"/>
          </p:nvPr>
        </p:nvSpPr>
        <p:spPr>
          <a:xfrm>
            <a:off x="361475" y="1306425"/>
            <a:ext cx="792600" cy="92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000"/>
              <a:buNone/>
            </a:pPr>
            <a:r>
              <a:rPr lang="id" sz="7000">
                <a:solidFill>
                  <a:schemeClr val="accent4"/>
                </a:solidFill>
                <a:latin typeface="Poppins"/>
                <a:ea typeface="Poppins"/>
                <a:cs typeface="Poppins"/>
                <a:sym typeface="Poppins"/>
              </a:rPr>
              <a:t>❝</a:t>
            </a:r>
            <a:endParaRPr sz="7000">
              <a:solidFill>
                <a:schemeClr val="accent4"/>
              </a:solidFill>
              <a:latin typeface="Poppins"/>
              <a:ea typeface="Poppins"/>
              <a:cs typeface="Poppins"/>
              <a:sym typeface="Poppins"/>
            </a:endParaRPr>
          </a:p>
        </p:txBody>
      </p:sp>
      <p:sp>
        <p:nvSpPr>
          <p:cNvPr id="205" name="Google Shape;205;p4"/>
          <p:cNvSpPr txBox="1"/>
          <p:nvPr/>
        </p:nvSpPr>
        <p:spPr>
          <a:xfrm>
            <a:off x="1439475" y="3243750"/>
            <a:ext cx="3000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id" sz="1800">
                <a:solidFill>
                  <a:srgbClr val="3088C8"/>
                </a:solidFill>
                <a:latin typeface="Poppins SemiBold"/>
                <a:ea typeface="Poppins SemiBold"/>
                <a:cs typeface="Poppins SemiBold"/>
                <a:sym typeface="Poppins SemiBold"/>
              </a:rPr>
              <a:t>Walt Disney</a:t>
            </a:r>
            <a:endParaRPr sz="1800">
              <a:solidFill>
                <a:srgbClr val="3088C8"/>
              </a:solidFill>
              <a:latin typeface="Poppins SemiBold"/>
              <a:ea typeface="Poppins SemiBold"/>
              <a:cs typeface="Poppins SemiBold"/>
              <a:sym typeface="Poppins SemiBold"/>
            </a:endParaRPr>
          </a:p>
        </p:txBody>
      </p:sp>
      <p:cxnSp>
        <p:nvCxnSpPr>
          <p:cNvPr id="206" name="Google Shape;206;p4"/>
          <p:cNvCxnSpPr/>
          <p:nvPr/>
        </p:nvCxnSpPr>
        <p:spPr>
          <a:xfrm>
            <a:off x="1154075" y="3471750"/>
            <a:ext cx="326400" cy="5700"/>
          </a:xfrm>
          <a:prstGeom prst="straightConnector1">
            <a:avLst/>
          </a:prstGeom>
          <a:noFill/>
          <a:ln cap="flat" cmpd="sng" w="19050">
            <a:solidFill>
              <a:schemeClr val="accent4"/>
            </a:solidFill>
            <a:prstDash val="solid"/>
            <a:round/>
            <a:headEnd len="sm" w="sm" type="none"/>
            <a:tailEnd len="sm" w="sm"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gd20787f18f_0_81"/>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000"/>
              <a:buNone/>
            </a:pPr>
            <a:r>
              <a:rPr lang="id"/>
              <a:t>Prerequisite</a:t>
            </a:r>
            <a:endParaRPr/>
          </a:p>
        </p:txBody>
      </p:sp>
      <p:sp>
        <p:nvSpPr>
          <p:cNvPr id="96" name="Google Shape;96;gd20787f18f_0_81"/>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a:bodyPr>
          <a:lstStyle/>
          <a:p>
            <a:pPr indent="-324247" lvl="0" marL="457200" rtl="0" algn="l">
              <a:lnSpc>
                <a:spcPct val="150000"/>
              </a:lnSpc>
              <a:spcBef>
                <a:spcPts val="0"/>
              </a:spcBef>
              <a:spcAft>
                <a:spcPts val="0"/>
              </a:spcAft>
              <a:buSzPts val="1506"/>
              <a:buChar char="●"/>
            </a:pPr>
            <a:r>
              <a:rPr lang="id" sz="1506"/>
              <a:t>Node JS</a:t>
            </a:r>
            <a:endParaRPr sz="1506"/>
          </a:p>
          <a:p>
            <a:pPr indent="-324247" lvl="0" marL="457200" rtl="0" algn="l">
              <a:lnSpc>
                <a:spcPct val="150000"/>
              </a:lnSpc>
              <a:spcBef>
                <a:spcPts val="0"/>
              </a:spcBef>
              <a:spcAft>
                <a:spcPts val="0"/>
              </a:spcAft>
              <a:buSzPts val="1506"/>
              <a:buChar char="●"/>
            </a:pPr>
            <a:r>
              <a:rPr lang="id" sz="1506"/>
              <a:t>NPM</a:t>
            </a:r>
            <a:endParaRPr sz="1506"/>
          </a:p>
          <a:p>
            <a:pPr indent="-324247" lvl="0" marL="457200" rtl="0" algn="l">
              <a:lnSpc>
                <a:spcPct val="150000"/>
              </a:lnSpc>
              <a:spcBef>
                <a:spcPts val="0"/>
              </a:spcBef>
              <a:spcAft>
                <a:spcPts val="0"/>
              </a:spcAft>
              <a:buSzPts val="1506"/>
              <a:buChar char="●"/>
            </a:pPr>
            <a:r>
              <a:rPr lang="id" sz="1506"/>
              <a:t>Yarn (optional)</a:t>
            </a:r>
            <a:endParaRPr sz="1506"/>
          </a:p>
          <a:p>
            <a:pPr indent="-324247" lvl="0" marL="457200" rtl="0" algn="l">
              <a:lnSpc>
                <a:spcPct val="150000"/>
              </a:lnSpc>
              <a:spcBef>
                <a:spcPts val="0"/>
              </a:spcBef>
              <a:spcAft>
                <a:spcPts val="0"/>
              </a:spcAft>
              <a:buSzPts val="1506"/>
              <a:buChar char="●"/>
            </a:pPr>
            <a:r>
              <a:rPr lang="id" sz="1506"/>
              <a:t>Postgresql</a:t>
            </a:r>
            <a:endParaRPr sz="1506"/>
          </a:p>
          <a:p>
            <a:pPr indent="-324247" lvl="0" marL="457200" rtl="0" algn="l">
              <a:lnSpc>
                <a:spcPct val="150000"/>
              </a:lnSpc>
              <a:spcBef>
                <a:spcPts val="0"/>
              </a:spcBef>
              <a:spcAft>
                <a:spcPts val="0"/>
              </a:spcAft>
              <a:buSzPts val="1506"/>
              <a:buChar char="●"/>
            </a:pPr>
            <a:r>
              <a:rPr lang="id" sz="1506"/>
              <a:t>Postman</a:t>
            </a:r>
            <a:endParaRPr sz="1506"/>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SzPts val="14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g118f4ccefe0_0_3"/>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000"/>
              <a:buNone/>
            </a:pPr>
            <a:r>
              <a:rPr lang="id"/>
              <a:t>Objective</a:t>
            </a:r>
            <a:endParaRPr/>
          </a:p>
        </p:txBody>
      </p:sp>
      <p:sp>
        <p:nvSpPr>
          <p:cNvPr id="102" name="Google Shape;102;g118f4ccefe0_0_3"/>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a:bodyPr>
          <a:lstStyle/>
          <a:p>
            <a:pPr indent="-324247" lvl="0" marL="457200" rtl="0" algn="l">
              <a:lnSpc>
                <a:spcPct val="150000"/>
              </a:lnSpc>
              <a:spcBef>
                <a:spcPts val="0"/>
              </a:spcBef>
              <a:spcAft>
                <a:spcPts val="0"/>
              </a:spcAft>
              <a:buSzPts val="1506"/>
              <a:buChar char="●"/>
            </a:pPr>
            <a:r>
              <a:rPr lang="id" sz="1506"/>
              <a:t>PostgreSQL Database &amp; Query</a:t>
            </a:r>
            <a:endParaRPr sz="1506"/>
          </a:p>
          <a:p>
            <a:pPr indent="-324247" lvl="0" marL="457200" rtl="0" algn="l">
              <a:lnSpc>
                <a:spcPct val="150000"/>
              </a:lnSpc>
              <a:spcBef>
                <a:spcPts val="0"/>
              </a:spcBef>
              <a:spcAft>
                <a:spcPts val="0"/>
              </a:spcAft>
              <a:buSzPts val="1506"/>
              <a:buChar char="●"/>
            </a:pPr>
            <a:r>
              <a:rPr lang="id" sz="1506"/>
              <a:t>Express JS &amp; CRUD</a:t>
            </a:r>
            <a:endParaRPr sz="1506"/>
          </a:p>
          <a:p>
            <a:pPr indent="-324247" lvl="0" marL="457200" rtl="0" algn="l">
              <a:lnSpc>
                <a:spcPct val="150000"/>
              </a:lnSpc>
              <a:spcBef>
                <a:spcPts val="0"/>
              </a:spcBef>
              <a:spcAft>
                <a:spcPts val="0"/>
              </a:spcAft>
              <a:buSzPts val="1506"/>
              <a:buChar char="●"/>
            </a:pPr>
            <a:r>
              <a:rPr lang="id" sz="1506"/>
              <a:t>Middleware</a:t>
            </a:r>
            <a:endParaRPr sz="1506"/>
          </a:p>
          <a:p>
            <a:pPr indent="-324247" lvl="0" marL="457200" rtl="0" algn="l">
              <a:lnSpc>
                <a:spcPct val="150000"/>
              </a:lnSpc>
              <a:spcBef>
                <a:spcPts val="0"/>
              </a:spcBef>
              <a:spcAft>
                <a:spcPts val="0"/>
              </a:spcAft>
              <a:buSzPts val="1506"/>
              <a:buChar char="●"/>
            </a:pPr>
            <a:r>
              <a:rPr lang="id" sz="1506"/>
              <a:t>Modularisasi Komponen &amp; Standarisasi Response</a:t>
            </a:r>
            <a:endParaRPr sz="1506"/>
          </a:p>
          <a:p>
            <a:pPr indent="-324247" lvl="0" marL="457200" rtl="0" algn="l">
              <a:lnSpc>
                <a:spcPct val="150000"/>
              </a:lnSpc>
              <a:spcBef>
                <a:spcPts val="0"/>
              </a:spcBef>
              <a:spcAft>
                <a:spcPts val="0"/>
              </a:spcAft>
              <a:buSzPts val="1506"/>
              <a:buChar char="●"/>
            </a:pPr>
            <a:r>
              <a:rPr lang="id" sz="1506"/>
              <a:t>Linter</a:t>
            </a:r>
            <a:endParaRPr sz="1506"/>
          </a:p>
          <a:p>
            <a:pPr indent="-324247" lvl="0" marL="457200" rtl="0" algn="l">
              <a:lnSpc>
                <a:spcPct val="150000"/>
              </a:lnSpc>
              <a:spcBef>
                <a:spcPts val="0"/>
              </a:spcBef>
              <a:spcAft>
                <a:spcPts val="0"/>
              </a:spcAft>
              <a:buSzPts val="1506"/>
              <a:buChar char="●"/>
            </a:pPr>
            <a:r>
              <a:rPr lang="id" sz="1506"/>
              <a:t>Postman &amp; Dokumentasi API</a:t>
            </a:r>
            <a:endParaRPr sz="1506"/>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SzPts val="14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119a33c49eb_0_0"/>
          <p:cNvSpPr txBox="1"/>
          <p:nvPr>
            <p:ph idx="1" type="subTitle"/>
          </p:nvPr>
        </p:nvSpPr>
        <p:spPr>
          <a:xfrm>
            <a:off x="858450" y="2103150"/>
            <a:ext cx="7427100" cy="700500"/>
          </a:xfrm>
          <a:prstGeom prst="rect">
            <a:avLst/>
          </a:prstGeom>
          <a:noFill/>
          <a:ln>
            <a:noFill/>
          </a:ln>
        </p:spPr>
        <p:txBody>
          <a:bodyPr anchorCtr="0" anchor="t" bIns="91425" lIns="91425" spcFirstLastPara="1" rIns="91425" wrap="square" tIns="91425">
            <a:normAutofit lnSpcReduction="10000"/>
          </a:bodyPr>
          <a:lstStyle/>
          <a:p>
            <a:pPr indent="0" lvl="0" marL="0" rtl="0" algn="ctr">
              <a:lnSpc>
                <a:spcPct val="100000"/>
              </a:lnSpc>
              <a:spcBef>
                <a:spcPts val="0"/>
              </a:spcBef>
              <a:spcAft>
                <a:spcPts val="0"/>
              </a:spcAft>
              <a:buSzPts val="3500"/>
              <a:buNone/>
            </a:pPr>
            <a:r>
              <a:rPr lang="id"/>
              <a:t>PostgreSQL Database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3"/>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id"/>
              <a:t>Postgre</a:t>
            </a:r>
            <a:r>
              <a:rPr lang="id"/>
              <a:t>SQL</a:t>
            </a:r>
            <a:endParaRPr/>
          </a:p>
        </p:txBody>
      </p:sp>
      <p:sp>
        <p:nvSpPr>
          <p:cNvPr id="113" name="Google Shape;113;p3"/>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SzPts val="1400"/>
              <a:buChar char="●"/>
            </a:pPr>
            <a:r>
              <a:rPr lang="id">
                <a:highlight>
                  <a:srgbClr val="FFFFFF"/>
                </a:highlight>
              </a:rPr>
              <a:t>PostgreSQL adalah sistem manajemen </a:t>
            </a:r>
            <a:r>
              <a:rPr lang="id">
                <a:highlight>
                  <a:srgbClr val="FFFFFF"/>
                </a:highlight>
                <a:uFill>
                  <a:noFill/>
                </a:uFill>
                <a:hlinkClick r:id="rId3"/>
              </a:rPr>
              <a:t>database</a:t>
            </a:r>
            <a:r>
              <a:rPr lang="id">
                <a:highlight>
                  <a:srgbClr val="FFFFFF"/>
                </a:highlight>
              </a:rPr>
              <a:t> relasional (RDBMS) yang bersifat open source.</a:t>
            </a:r>
            <a:endParaRPr/>
          </a:p>
          <a:p>
            <a:pPr indent="-317500" lvl="0" marL="457200" rtl="0" algn="l">
              <a:lnSpc>
                <a:spcPct val="150000"/>
              </a:lnSpc>
              <a:spcBef>
                <a:spcPts val="0"/>
              </a:spcBef>
              <a:spcAft>
                <a:spcPts val="0"/>
              </a:spcAft>
              <a:buSzPts val="1400"/>
              <a:buChar char="●"/>
            </a:pPr>
            <a:r>
              <a:rPr lang="id"/>
              <a:t>SQL merupakan bahasa standar yang digunakan untuk melakukan operasi database</a:t>
            </a:r>
            <a:endParaRPr/>
          </a:p>
          <a:p>
            <a:pPr indent="0" lvl="0" marL="0" rtl="0" algn="l">
              <a:lnSpc>
                <a:spcPct val="150000"/>
              </a:lnSpc>
              <a:spcBef>
                <a:spcPts val="0"/>
              </a:spcBef>
              <a:spcAft>
                <a:spcPts val="0"/>
              </a:spcAft>
              <a:buNone/>
            </a:pPr>
            <a:r>
              <a:t/>
            </a:r>
            <a:endParaRPr/>
          </a:p>
          <a:p>
            <a:pPr indent="0" lvl="0" marL="0" rtl="0" algn="l">
              <a:lnSpc>
                <a:spcPct val="150000"/>
              </a:lnSpc>
              <a:spcBef>
                <a:spcPts val="0"/>
              </a:spcBef>
              <a:spcAft>
                <a:spcPts val="0"/>
              </a:spcAft>
              <a:buNone/>
            </a:pPr>
            <a:r>
              <a:t/>
            </a:r>
            <a:endParaRPr/>
          </a:p>
          <a:p>
            <a:pPr indent="0" lvl="0" marL="0" rtl="0" algn="l">
              <a:lnSpc>
                <a:spcPct val="115000"/>
              </a:lnSpc>
              <a:spcBef>
                <a:spcPts val="0"/>
              </a:spcBef>
              <a:spcAft>
                <a:spcPts val="0"/>
              </a:spcAft>
              <a:buSzPts val="14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118f4ccefe0_0_12"/>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id"/>
              <a:t>SQL Statement Syntax</a:t>
            </a:r>
            <a:endParaRPr/>
          </a:p>
        </p:txBody>
      </p:sp>
      <p:sp>
        <p:nvSpPr>
          <p:cNvPr id="119" name="Google Shape;119;g118f4ccefe0_0_12"/>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Autofit/>
          </a:bodyPr>
          <a:lstStyle/>
          <a:p>
            <a:pPr indent="0" lvl="0" marL="0" rtl="0" algn="l">
              <a:lnSpc>
                <a:spcPct val="140000"/>
              </a:lnSpc>
              <a:spcBef>
                <a:spcPts val="0"/>
              </a:spcBef>
              <a:spcAft>
                <a:spcPts val="0"/>
              </a:spcAft>
              <a:buSzPts val="935"/>
              <a:buNone/>
            </a:pPr>
            <a:r>
              <a:rPr lang="id"/>
              <a:t>Beberapa SQL statement yang biasa dipakai</a:t>
            </a:r>
            <a:endParaRPr/>
          </a:p>
          <a:p>
            <a:pPr indent="-317500" lvl="0" marL="457200" rtl="0" algn="l">
              <a:lnSpc>
                <a:spcPct val="140000"/>
              </a:lnSpc>
              <a:spcBef>
                <a:spcPts val="1000"/>
              </a:spcBef>
              <a:spcAft>
                <a:spcPts val="0"/>
              </a:spcAft>
              <a:buSzPts val="1400"/>
              <a:buChar char="●"/>
            </a:pPr>
            <a:r>
              <a:rPr lang="id"/>
              <a:t>SELECT =&gt; mengambil baris dari satu atau banyak tabel</a:t>
            </a:r>
            <a:endParaRPr/>
          </a:p>
          <a:p>
            <a:pPr indent="0" lvl="0" marL="457200" rtl="0" algn="l">
              <a:lnSpc>
                <a:spcPct val="140000"/>
              </a:lnSpc>
              <a:spcBef>
                <a:spcPts val="0"/>
              </a:spcBef>
              <a:spcAft>
                <a:spcPts val="0"/>
              </a:spcAft>
              <a:buSzPts val="935"/>
              <a:buNone/>
            </a:pPr>
            <a:r>
              <a:rPr lang="id"/>
              <a:t>SELECT * FROM </a:t>
            </a:r>
            <a:r>
              <a:rPr b="1" lang="id"/>
              <a:t>nama_table</a:t>
            </a:r>
            <a:r>
              <a:rPr lang="id"/>
              <a:t>;</a:t>
            </a:r>
            <a:endParaRPr/>
          </a:p>
          <a:p>
            <a:pPr indent="-317500" lvl="0" marL="457200" rtl="0" algn="l">
              <a:lnSpc>
                <a:spcPct val="140000"/>
              </a:lnSpc>
              <a:spcBef>
                <a:spcPts val="0"/>
              </a:spcBef>
              <a:spcAft>
                <a:spcPts val="0"/>
              </a:spcAft>
              <a:buSzPts val="1400"/>
              <a:buChar char="●"/>
            </a:pPr>
            <a:r>
              <a:rPr lang="id"/>
              <a:t>INSERT =&gt; memasukkan baris baru ke tabel yang sudah ada</a:t>
            </a:r>
            <a:endParaRPr/>
          </a:p>
          <a:p>
            <a:pPr indent="0" lvl="0" marL="457200" rtl="0" algn="l">
              <a:lnSpc>
                <a:spcPct val="140000"/>
              </a:lnSpc>
              <a:spcBef>
                <a:spcPts val="0"/>
              </a:spcBef>
              <a:spcAft>
                <a:spcPts val="0"/>
              </a:spcAft>
              <a:buSzPts val="935"/>
              <a:buNone/>
            </a:pPr>
            <a:r>
              <a:rPr lang="id"/>
              <a:t>INSERT INTO </a:t>
            </a:r>
            <a:r>
              <a:rPr b="1" lang="id"/>
              <a:t>nama_table</a:t>
            </a:r>
            <a:r>
              <a:rPr lang="id"/>
              <a:t> (field1, field2) VALUES (‘value1’, ‘value2’);</a:t>
            </a:r>
            <a:endParaRPr/>
          </a:p>
          <a:p>
            <a:pPr indent="-317500" lvl="0" marL="457200" rtl="0" algn="l">
              <a:lnSpc>
                <a:spcPct val="140000"/>
              </a:lnSpc>
              <a:spcBef>
                <a:spcPts val="0"/>
              </a:spcBef>
              <a:spcAft>
                <a:spcPts val="0"/>
              </a:spcAft>
              <a:buSzPts val="1400"/>
              <a:buChar char="●"/>
            </a:pPr>
            <a:r>
              <a:rPr lang="id"/>
              <a:t>UPDATE =&gt; mengubah isi baris yang ada di suatu tabel</a:t>
            </a:r>
            <a:endParaRPr/>
          </a:p>
          <a:p>
            <a:pPr indent="0" lvl="0" marL="457200" rtl="0" algn="l">
              <a:lnSpc>
                <a:spcPct val="140000"/>
              </a:lnSpc>
              <a:spcBef>
                <a:spcPts val="0"/>
              </a:spcBef>
              <a:spcAft>
                <a:spcPts val="0"/>
              </a:spcAft>
              <a:buSzPts val="935"/>
              <a:buNone/>
            </a:pPr>
            <a:r>
              <a:rPr lang="id"/>
              <a:t>UPDATE </a:t>
            </a:r>
            <a:r>
              <a:rPr b="1" lang="id"/>
              <a:t>nama_table</a:t>
            </a:r>
            <a:r>
              <a:rPr lang="id"/>
              <a:t> SET field1=’value1’, field2=’value2’ WHERE field3=’value3’;</a:t>
            </a:r>
            <a:endParaRPr/>
          </a:p>
          <a:p>
            <a:pPr indent="-317500" lvl="0" marL="457200" rtl="0" algn="l">
              <a:lnSpc>
                <a:spcPct val="140000"/>
              </a:lnSpc>
              <a:spcBef>
                <a:spcPts val="0"/>
              </a:spcBef>
              <a:spcAft>
                <a:spcPts val="0"/>
              </a:spcAft>
              <a:buSzPts val="1400"/>
              <a:buChar char="●"/>
            </a:pPr>
            <a:r>
              <a:rPr lang="id"/>
              <a:t>DELETE =&gt; menghapus isi baris yang ada di suatu tabel</a:t>
            </a:r>
            <a:endParaRPr/>
          </a:p>
          <a:p>
            <a:pPr indent="0" lvl="0" marL="457200" rtl="0" algn="l">
              <a:lnSpc>
                <a:spcPct val="140000"/>
              </a:lnSpc>
              <a:spcBef>
                <a:spcPts val="0"/>
              </a:spcBef>
              <a:spcAft>
                <a:spcPts val="0"/>
              </a:spcAft>
              <a:buSzPts val="935"/>
              <a:buNone/>
            </a:pPr>
            <a:r>
              <a:rPr lang="id"/>
              <a:t>DELET FROM </a:t>
            </a:r>
            <a:r>
              <a:rPr b="1" lang="id"/>
              <a:t>nama_table</a:t>
            </a:r>
            <a:r>
              <a:rPr lang="id"/>
              <a:t> WHERE field1=’field1’</a:t>
            </a:r>
            <a:endParaRPr/>
          </a:p>
          <a:p>
            <a:pPr indent="0" lvl="0" marL="0" rtl="0" algn="l">
              <a:lnSpc>
                <a:spcPct val="140000"/>
              </a:lnSpc>
              <a:spcBef>
                <a:spcPts val="0"/>
              </a:spcBef>
              <a:spcAft>
                <a:spcPts val="0"/>
              </a:spcAft>
              <a:buSzPts val="935"/>
              <a:buNone/>
            </a:pPr>
            <a:r>
              <a:t/>
            </a:r>
            <a:endParaRPr/>
          </a:p>
          <a:p>
            <a:pPr indent="0" lvl="0" marL="0" rtl="0" algn="l">
              <a:lnSpc>
                <a:spcPct val="140000"/>
              </a:lnSpc>
              <a:spcBef>
                <a:spcPts val="0"/>
              </a:spcBef>
              <a:spcAft>
                <a:spcPts val="0"/>
              </a:spcAft>
              <a:buSzPts val="935"/>
              <a:buNone/>
            </a:pPr>
            <a:r>
              <a:t/>
            </a:r>
            <a:endParaRPr/>
          </a:p>
          <a:p>
            <a:pPr indent="0" lvl="0" marL="0" rtl="0" algn="l">
              <a:lnSpc>
                <a:spcPct val="105000"/>
              </a:lnSpc>
              <a:spcBef>
                <a:spcPts val="0"/>
              </a:spcBef>
              <a:spcAft>
                <a:spcPts val="0"/>
              </a:spcAft>
              <a:buSzPts val="119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g119a33c49eb_0_4"/>
          <p:cNvSpPr txBox="1"/>
          <p:nvPr>
            <p:ph idx="1" type="subTitle"/>
          </p:nvPr>
        </p:nvSpPr>
        <p:spPr>
          <a:xfrm>
            <a:off x="858450" y="2103150"/>
            <a:ext cx="7427100" cy="700500"/>
          </a:xfrm>
          <a:prstGeom prst="rect">
            <a:avLst/>
          </a:prstGeom>
          <a:noFill/>
          <a:ln>
            <a:noFill/>
          </a:ln>
        </p:spPr>
        <p:txBody>
          <a:bodyPr anchorCtr="0" anchor="t" bIns="91425" lIns="91425" spcFirstLastPara="1" rIns="91425" wrap="square" tIns="91425">
            <a:normAutofit lnSpcReduction="10000"/>
          </a:bodyPr>
          <a:lstStyle/>
          <a:p>
            <a:pPr indent="0" lvl="0" marL="0" rtl="0" algn="ctr">
              <a:lnSpc>
                <a:spcPct val="100000"/>
              </a:lnSpc>
              <a:spcBef>
                <a:spcPts val="0"/>
              </a:spcBef>
              <a:spcAft>
                <a:spcPts val="0"/>
              </a:spcAft>
              <a:buSzPts val="3500"/>
              <a:buNone/>
            </a:pPr>
            <a:r>
              <a:rPr lang="id"/>
              <a:t>API &amp; HTTP Codes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118f4ccefe0_0_61"/>
          <p:cNvSpPr txBox="1"/>
          <p:nvPr>
            <p:ph idx="1" type="subTitle"/>
          </p:nvPr>
        </p:nvSpPr>
        <p:spPr>
          <a:xfrm>
            <a:off x="415850" y="344025"/>
            <a:ext cx="5859900" cy="546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id"/>
              <a:t>API</a:t>
            </a:r>
            <a:endParaRPr/>
          </a:p>
        </p:txBody>
      </p:sp>
      <p:sp>
        <p:nvSpPr>
          <p:cNvPr id="130" name="Google Shape;130;g118f4ccefe0_0_61"/>
          <p:cNvSpPr txBox="1"/>
          <p:nvPr>
            <p:ph idx="2" type="subTitle"/>
          </p:nvPr>
        </p:nvSpPr>
        <p:spPr>
          <a:xfrm>
            <a:off x="415850" y="1052575"/>
            <a:ext cx="8307300" cy="3304800"/>
          </a:xfrm>
          <a:prstGeom prst="rect">
            <a:avLst/>
          </a:prstGeom>
          <a:noFill/>
          <a:ln>
            <a:noFill/>
          </a:ln>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SzPts val="1400"/>
              <a:buChar char="●"/>
            </a:pPr>
            <a:r>
              <a:rPr lang="id"/>
              <a:t>API adalah kependekan dari Application Programming Interface</a:t>
            </a:r>
            <a:endParaRPr/>
          </a:p>
          <a:p>
            <a:pPr indent="-317500" lvl="0" marL="457200" rtl="0" algn="l">
              <a:lnSpc>
                <a:spcPct val="150000"/>
              </a:lnSpc>
              <a:spcBef>
                <a:spcPts val="0"/>
              </a:spcBef>
              <a:spcAft>
                <a:spcPts val="0"/>
              </a:spcAft>
              <a:buSzPts val="1400"/>
              <a:buChar char="●"/>
            </a:pPr>
            <a:r>
              <a:rPr lang="id"/>
              <a:t>API merupakan antarmuka yang menetapkan bagaimana interaksi antara beberapa perangkat lunak. API juga menetapkan panggilan atau request apa yang bisa dibuat ke API, bagaimana cara membuat requestnya, format data yang sebaiknya digunakan, dll.</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